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 id="2147483686" r:id="rId4"/>
    <p:sldMasterId id="2147483698" r:id="rId5"/>
  </p:sldMasterIdLst>
  <p:notesMasterIdLst>
    <p:notesMasterId r:id="rId65"/>
  </p:notesMasterIdLst>
  <p:sldIdLst>
    <p:sldId id="324" r:id="rId6"/>
    <p:sldId id="609" r:id="rId7"/>
    <p:sldId id="610" r:id="rId8"/>
    <p:sldId id="611" r:id="rId9"/>
    <p:sldId id="606" r:id="rId10"/>
    <p:sldId id="590" r:id="rId11"/>
    <p:sldId id="591" r:id="rId12"/>
    <p:sldId id="592" r:id="rId13"/>
    <p:sldId id="503" r:id="rId14"/>
    <p:sldId id="599" r:id="rId15"/>
    <p:sldId id="600" r:id="rId16"/>
    <p:sldId id="624" r:id="rId17"/>
    <p:sldId id="570" r:id="rId18"/>
    <p:sldId id="576" r:id="rId19"/>
    <p:sldId id="504" r:id="rId20"/>
    <p:sldId id="459" r:id="rId21"/>
    <p:sldId id="490" r:id="rId22"/>
    <p:sldId id="414" r:id="rId23"/>
    <p:sldId id="524" r:id="rId24"/>
    <p:sldId id="489" r:id="rId25"/>
    <p:sldId id="491" r:id="rId26"/>
    <p:sldId id="492" r:id="rId27"/>
    <p:sldId id="505" r:id="rId28"/>
    <p:sldId id="529" r:id="rId29"/>
    <p:sldId id="542" r:id="rId30"/>
    <p:sldId id="659" r:id="rId31"/>
    <p:sldId id="660" r:id="rId32"/>
    <p:sldId id="661" r:id="rId33"/>
    <p:sldId id="633" r:id="rId34"/>
    <p:sldId id="663" r:id="rId35"/>
    <p:sldId id="634" r:id="rId36"/>
    <p:sldId id="645" r:id="rId37"/>
    <p:sldId id="647" r:id="rId38"/>
    <p:sldId id="635" r:id="rId39"/>
    <p:sldId id="636" r:id="rId40"/>
    <p:sldId id="637" r:id="rId41"/>
    <p:sldId id="638" r:id="rId42"/>
    <p:sldId id="639" r:id="rId43"/>
    <p:sldId id="643" r:id="rId44"/>
    <p:sldId id="648" r:id="rId45"/>
    <p:sldId id="664" r:id="rId46"/>
    <p:sldId id="543" r:id="rId47"/>
    <p:sldId id="614" r:id="rId48"/>
    <p:sldId id="626" r:id="rId49"/>
    <p:sldId id="656" r:id="rId50"/>
    <p:sldId id="669" r:id="rId51"/>
    <p:sldId id="662" r:id="rId52"/>
    <p:sldId id="657" r:id="rId53"/>
    <p:sldId id="649" r:id="rId54"/>
    <p:sldId id="658" r:id="rId55"/>
    <p:sldId id="277" r:id="rId56"/>
    <p:sldId id="670" r:id="rId57"/>
    <p:sldId id="653" r:id="rId58"/>
    <p:sldId id="654" r:id="rId59"/>
    <p:sldId id="655" r:id="rId60"/>
    <p:sldId id="612" r:id="rId61"/>
    <p:sldId id="567" r:id="rId62"/>
    <p:sldId id="484" r:id="rId63"/>
    <p:sldId id="425" r:id="rId64"/>
  </p:sldIdLst>
  <p:sldSz cx="12192000" cy="6858000"/>
  <p:notesSz cx="6858000" cy="9144000"/>
  <p:defaultText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25FAFC1-1DE4-1C2B-0718-4F4636F5AC25}" name="Martha Thomae Elias, Miss" initials="" userId="S::martha.thomaeelias@mcgill.ca::124cef22-4594-4f9b-bb20-1bc7142ab08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B68144"/>
    <a:srgbClr val="4472C4"/>
    <a:srgbClr val="0070C0"/>
    <a:srgbClr val="9744D9"/>
    <a:srgbClr val="E55070"/>
    <a:srgbClr val="FF5879"/>
    <a:srgbClr val="00AE2C"/>
    <a:srgbClr val="639B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14"/>
    <p:restoredTop sz="70476"/>
  </p:normalViewPr>
  <p:slideViewPr>
    <p:cSldViewPr snapToGrid="0">
      <p:cViewPr varScale="1">
        <p:scale>
          <a:sx n="88" d="100"/>
          <a:sy n="88" d="100"/>
        </p:scale>
        <p:origin x="2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dgm:t>
        <a:bodyPr anchor="ctr"/>
        <a:lstStyle/>
        <a:p>
          <a:r>
            <a:rPr lang="en-US" sz="2400" b="0" dirty="0"/>
            <a:t>Digitization</a:t>
          </a:r>
          <a:endParaRPr lang="en-US" sz="2800" b="0" dirty="0"/>
        </a:p>
      </dgm:t>
    </dgm:pt>
    <dgm:pt modelId="{F9F9DFBF-3217-8942-8DCE-FBB9F202B923}" type="parTrans" cxnId="{5EC92D76-5C57-274F-98B9-7D875AA4B215}">
      <dgm:prSet/>
      <dgm:spPr/>
      <dgm:t>
        <a:bodyPr/>
        <a:lstStyle/>
        <a:p>
          <a:endParaRPr lang="en-US" sz="2000">
            <a:solidFill>
              <a:sysClr val="windowText" lastClr="000000"/>
            </a:solidFill>
          </a:endParaRPr>
        </a:p>
      </dgm:t>
    </dgm:pt>
    <dgm:pt modelId="{CB3DD009-4138-2C4C-ACB9-162D13109AEF}" type="sibTrans" cxnId="{5EC92D76-5C57-274F-98B9-7D875AA4B215}">
      <dgm:prSet custT="1"/>
      <dgm:spPr/>
      <dgm:t>
        <a:bodyPr/>
        <a:lstStyle/>
        <a:p>
          <a:endParaRPr lang="en-US" sz="2000">
            <a:solidFill>
              <a:sysClr val="windowText" lastClr="000000"/>
            </a:solidFill>
          </a:endParaRPr>
        </a:p>
      </dgm:t>
    </dgm:pt>
    <dgm:pt modelId="{AA02D4DE-2A12-8849-8AD1-29365FA60AF6}">
      <dgm:prSet phldrT="[Text]" custT="1"/>
      <dgm:spPr/>
      <dgm:t>
        <a:bodyPr anchor="ctr"/>
        <a:lstStyle/>
        <a:p>
          <a:r>
            <a:rPr lang="en-US" sz="2400" b="0" dirty="0"/>
            <a:t>Optical music recognition</a:t>
          </a:r>
          <a:br>
            <a:rPr lang="en-US" sz="2400" b="0" dirty="0"/>
          </a:br>
          <a:r>
            <a:rPr lang="en-US" sz="2400" b="0" dirty="0"/>
            <a:t>(OMR)</a:t>
          </a:r>
        </a:p>
      </dgm:t>
    </dgm:pt>
    <dgm:pt modelId="{4F368427-DB6B-D449-8EEA-77C07D6A59D7}" type="parTrans" cxnId="{D708BB97-A402-D648-A365-29C097F4B3F8}">
      <dgm:prSet/>
      <dgm:spPr/>
      <dgm:t>
        <a:bodyPr/>
        <a:lstStyle/>
        <a:p>
          <a:endParaRPr lang="en-US" sz="2000">
            <a:solidFill>
              <a:sysClr val="windowText" lastClr="000000"/>
            </a:solidFill>
          </a:endParaRPr>
        </a:p>
      </dgm:t>
    </dgm:pt>
    <dgm:pt modelId="{8C4AF120-B6BA-6B45-9776-963853BBF2A1}" type="sibTrans" cxnId="{D708BB97-A402-D648-A365-29C097F4B3F8}">
      <dgm:prSet custT="1"/>
      <dgm:spPr/>
      <dgm:t>
        <a:bodyPr/>
        <a:lstStyle/>
        <a:p>
          <a:endParaRPr lang="en-US" sz="2000">
            <a:solidFill>
              <a:sysClr val="windowText" lastClr="000000"/>
            </a:solidFill>
          </a:endParaRPr>
        </a:p>
      </dgm:t>
    </dgm:pt>
    <dgm:pt modelId="{75C29F42-EF01-D94E-A22B-8E54C5A045F2}">
      <dgm:prSet phldrT="[Text]" custT="1"/>
      <dgm:spPr/>
      <dgm:t>
        <a:bodyPr anchor="ctr"/>
        <a:lstStyle/>
        <a:p>
          <a:r>
            <a:rPr lang="en-US" sz="2400" b="0" dirty="0"/>
            <a:t>Automatic voice alignment</a:t>
          </a:r>
          <a:br>
            <a:rPr lang="en-US" sz="2400" b="0" dirty="0"/>
          </a:br>
          <a:r>
            <a:rPr lang="en-US" sz="2400" b="0" dirty="0"/>
            <a:t>&amp;</a:t>
          </a:r>
          <a:br>
            <a:rPr lang="en-US" sz="2400" b="0" dirty="0"/>
          </a:br>
          <a:r>
            <a:rPr lang="en-US" sz="2400" b="0" dirty="0"/>
            <a:t>editorial correction</a:t>
          </a:r>
        </a:p>
      </dgm:t>
    </dgm:pt>
    <dgm:pt modelId="{BA29F313-BA93-764E-B6E1-67B3983BCAD6}" type="parTrans" cxnId="{6FDF7142-3F7B-BB4C-B33A-BCB054697DBC}">
      <dgm:prSet/>
      <dgm:spPr/>
      <dgm:t>
        <a:bodyPr/>
        <a:lstStyle/>
        <a:p>
          <a:endParaRPr lang="en-US" sz="2000">
            <a:solidFill>
              <a:sysClr val="windowText" lastClr="000000"/>
            </a:solidFill>
          </a:endParaRPr>
        </a:p>
      </dgm:t>
    </dgm:pt>
    <dgm:pt modelId="{52814F33-96C4-0741-A3D3-92B7B7216D3F}" type="sibTrans" cxnId="{6FDF7142-3F7B-BB4C-B33A-BCB054697DBC}">
      <dgm:prSet/>
      <dgm:spPr/>
      <dgm:t>
        <a:bodyPr/>
        <a:lstStyle/>
        <a:p>
          <a:endParaRPr lang="en-US" sz="20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811">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a:solidFill>
          <a:schemeClr val="accent4"/>
        </a:solidFill>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a:solidFill>
          <a:schemeClr val="accent4"/>
        </a:solidFill>
      </dgm:spPr>
      <dgm:t>
        <a:bodyPr anchor="t"/>
        <a:lstStyle/>
        <a:p>
          <a:r>
            <a:rPr lang="en-US" sz="2000" dirty="0"/>
            <a:t>Automatic voice alignment</a:t>
          </a:r>
          <a:br>
            <a:rPr lang="en-US" sz="2000" dirty="0"/>
          </a:br>
          <a:r>
            <a:rPr lang="en-US" sz="2000" dirty="0"/>
            <a:t>&amp;</a:t>
          </a:r>
          <a:br>
            <a:rPr lang="en-US" sz="2000" dirty="0"/>
          </a:br>
          <a:r>
            <a:rPr lang="en-US" sz="200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a:solidFill>
          <a:schemeClr val="accent4"/>
        </a:solidFill>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a:solidFill>
          <a:schemeClr val="accent4"/>
        </a:solidFill>
      </dgm:spPr>
      <dgm:t>
        <a:bodyPr anchor="t"/>
        <a:lstStyle/>
        <a:p>
          <a:r>
            <a:rPr lang="en-US" sz="2000" dirty="0"/>
            <a:t>Automatic voice alignment</a:t>
          </a:r>
          <a:br>
            <a:rPr lang="en-US" sz="2000" dirty="0"/>
          </a:br>
          <a:r>
            <a:rPr lang="en-US" sz="2000" dirty="0"/>
            <a:t>&amp;</a:t>
          </a:r>
          <a:br>
            <a:rPr lang="en-US" sz="2000" dirty="0"/>
          </a:br>
          <a:r>
            <a:rPr lang="en-US" sz="200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a:noFill/>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a:solidFill>
          <a:schemeClr val="accent4"/>
        </a:solidFill>
      </dgm:spPr>
      <dgm:t>
        <a:bodyPr anchor="t"/>
        <a:lstStyle/>
        <a:p>
          <a:r>
            <a:rPr lang="en-US" sz="2000" dirty="0"/>
            <a:t>Automatic voice alignment</a:t>
          </a:r>
          <a:br>
            <a:rPr lang="en-US" sz="2000" dirty="0"/>
          </a:br>
          <a:r>
            <a:rPr lang="en-US" sz="2000" dirty="0"/>
            <a:t>&amp;</a:t>
          </a:r>
          <a:br>
            <a:rPr lang="en-US" sz="2000" dirty="0"/>
          </a:br>
          <a:r>
            <a:rPr lang="en-US" sz="2000" b="1"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a:noFill/>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a:solidFill>
          <a:schemeClr val="accent4"/>
        </a:solidFill>
      </dgm:spPr>
      <dgm:t>
        <a:bodyPr anchor="t"/>
        <a:lstStyle/>
        <a:p>
          <a:r>
            <a:rPr lang="en-US" sz="2000" dirty="0"/>
            <a:t>Automatic voice alignment</a:t>
          </a:r>
          <a:br>
            <a:rPr lang="en-US" sz="2000" dirty="0"/>
          </a:br>
          <a:r>
            <a:rPr lang="en-US" sz="2000" dirty="0"/>
            <a:t>&amp;</a:t>
          </a:r>
          <a:br>
            <a:rPr lang="en-US" sz="2000" dirty="0"/>
          </a:br>
          <a:r>
            <a:rPr lang="en-US" sz="2000" b="1"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dgm:t>
        <a:bodyPr anchor="ctr"/>
        <a:lstStyle/>
        <a:p>
          <a:r>
            <a:rPr lang="en-US" sz="2400" dirty="0"/>
            <a:t>Digitization</a:t>
          </a:r>
          <a:endParaRPr lang="en-US" sz="2800" dirty="0"/>
        </a:p>
      </dgm:t>
    </dgm:pt>
    <dgm:pt modelId="{F9F9DFBF-3217-8942-8DCE-FBB9F202B923}" type="parTrans" cxnId="{5EC92D76-5C57-274F-98B9-7D875AA4B215}">
      <dgm:prSet/>
      <dgm:spPr/>
      <dgm:t>
        <a:bodyPr/>
        <a:lstStyle/>
        <a:p>
          <a:endParaRPr lang="en-US" sz="2000">
            <a:solidFill>
              <a:sysClr val="windowText" lastClr="000000"/>
            </a:solidFill>
          </a:endParaRPr>
        </a:p>
      </dgm:t>
    </dgm:pt>
    <dgm:pt modelId="{CB3DD009-4138-2C4C-ACB9-162D13109AEF}" type="sibTrans" cxnId="{5EC92D76-5C57-274F-98B9-7D875AA4B215}">
      <dgm:prSet custT="1"/>
      <dgm:spPr/>
      <dgm:t>
        <a:bodyPr/>
        <a:lstStyle/>
        <a:p>
          <a:endParaRPr lang="en-US" sz="2000">
            <a:solidFill>
              <a:sysClr val="windowText" lastClr="000000"/>
            </a:solidFill>
          </a:endParaRPr>
        </a:p>
      </dgm:t>
    </dgm:pt>
    <dgm:pt modelId="{AA02D4DE-2A12-8849-8AD1-29365FA60AF6}">
      <dgm:prSet phldrT="[Text]" custT="1"/>
      <dgm:spPr/>
      <dgm:t>
        <a:bodyPr anchor="ctr"/>
        <a:lstStyle/>
        <a:p>
          <a:r>
            <a:rPr lang="en-US" sz="2400" dirty="0"/>
            <a:t>Optical music recognition</a:t>
          </a:r>
          <a:br>
            <a:rPr lang="en-US" sz="2400" dirty="0"/>
          </a:br>
          <a:r>
            <a:rPr lang="en-US" sz="2400" dirty="0"/>
            <a:t>(OMR)</a:t>
          </a:r>
        </a:p>
      </dgm:t>
    </dgm:pt>
    <dgm:pt modelId="{4F368427-DB6B-D449-8EEA-77C07D6A59D7}" type="parTrans" cxnId="{D708BB97-A402-D648-A365-29C097F4B3F8}">
      <dgm:prSet/>
      <dgm:spPr/>
      <dgm:t>
        <a:bodyPr/>
        <a:lstStyle/>
        <a:p>
          <a:endParaRPr lang="en-US" sz="2000">
            <a:solidFill>
              <a:sysClr val="windowText" lastClr="000000"/>
            </a:solidFill>
          </a:endParaRPr>
        </a:p>
      </dgm:t>
    </dgm:pt>
    <dgm:pt modelId="{8C4AF120-B6BA-6B45-9776-963853BBF2A1}" type="sibTrans" cxnId="{D708BB97-A402-D648-A365-29C097F4B3F8}">
      <dgm:prSet custT="1"/>
      <dgm:spPr/>
      <dgm:t>
        <a:bodyPr/>
        <a:lstStyle/>
        <a:p>
          <a:endParaRPr lang="en-US" sz="2000">
            <a:solidFill>
              <a:sysClr val="windowText" lastClr="000000"/>
            </a:solidFill>
          </a:endParaRPr>
        </a:p>
      </dgm:t>
    </dgm:pt>
    <dgm:pt modelId="{75C29F42-EF01-D94E-A22B-8E54C5A045F2}">
      <dgm:prSet phldrT="[Text]" custT="1"/>
      <dgm:spPr/>
      <dgm:t>
        <a:bodyPr anchor="ctr"/>
        <a:lstStyle/>
        <a:p>
          <a:r>
            <a:rPr lang="en-US" sz="2400" dirty="0"/>
            <a:t>Automatic voice alignment</a:t>
          </a:r>
          <a:br>
            <a:rPr lang="en-US" sz="2400" dirty="0"/>
          </a:br>
          <a:r>
            <a:rPr lang="en-US" sz="2400" dirty="0"/>
            <a:t>&amp;</a:t>
          </a:r>
          <a:br>
            <a:rPr lang="en-US" sz="2400" dirty="0"/>
          </a:br>
          <a:r>
            <a:rPr lang="en-US" sz="2400" dirty="0"/>
            <a:t>editorial correction</a:t>
          </a:r>
        </a:p>
      </dgm:t>
    </dgm:pt>
    <dgm:pt modelId="{BA29F313-BA93-764E-B6E1-67B3983BCAD6}" type="parTrans" cxnId="{6FDF7142-3F7B-BB4C-B33A-BCB054697DBC}">
      <dgm:prSet/>
      <dgm:spPr/>
      <dgm:t>
        <a:bodyPr/>
        <a:lstStyle/>
        <a:p>
          <a:endParaRPr lang="en-US" sz="2000">
            <a:solidFill>
              <a:sysClr val="windowText" lastClr="000000"/>
            </a:solidFill>
          </a:endParaRPr>
        </a:p>
      </dgm:t>
    </dgm:pt>
    <dgm:pt modelId="{52814F33-96C4-0741-A3D3-92B7B7216D3F}" type="sibTrans" cxnId="{6FDF7142-3F7B-BB4C-B33A-BCB054697DBC}">
      <dgm:prSet/>
      <dgm:spPr/>
      <dgm:t>
        <a:bodyPr/>
        <a:lstStyle/>
        <a:p>
          <a:endParaRPr lang="en-US" sz="20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811">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dgm:t>
        <a:bodyPr anchor="t"/>
        <a:lstStyle/>
        <a:p>
          <a:r>
            <a:rPr lang="en-US" sz="2000" b="0" dirty="0"/>
            <a:t>Automatic voice alignment</a:t>
          </a:r>
          <a:br>
            <a:rPr lang="en-US" sz="2000" b="0" dirty="0"/>
          </a:br>
          <a:r>
            <a:rPr lang="en-US" sz="2000" b="0" dirty="0"/>
            <a:t>&amp;</a:t>
          </a:r>
          <a:br>
            <a:rPr lang="en-US" sz="2000" b="0" dirty="0"/>
          </a:br>
          <a:r>
            <a:rPr lang="en-US" sz="2000" b="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solidFill>
          <a:schemeClr val="accent4"/>
        </a:solid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dgm:t>
        <a:bodyPr anchor="t"/>
        <a:lstStyle/>
        <a:p>
          <a:r>
            <a:rPr lang="en-US" sz="2000" dirty="0"/>
            <a:t>Automatic voice alignment</a:t>
          </a:r>
          <a:br>
            <a:rPr lang="en-US" sz="2000" dirty="0"/>
          </a:br>
          <a:r>
            <a:rPr lang="en-US" sz="2000" dirty="0"/>
            <a:t>&amp;</a:t>
          </a:r>
          <a:br>
            <a:rPr lang="en-US" sz="2000" dirty="0"/>
          </a:br>
          <a:r>
            <a:rPr lang="en-US" sz="200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DD9B9E5D-56DF-4226-9003-57B74AC840F8}"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5E0448AD-21A9-4BF9-8CCD-248BCD0CCBE4}">
      <dgm:prSet/>
      <dgm:spPr/>
      <dgm:t>
        <a:bodyPr/>
        <a:lstStyle/>
        <a:p>
          <a:r>
            <a:rPr lang="en-US" b="1" i="0" baseline="0" dirty="0"/>
            <a:t>DIY Book Scanner</a:t>
          </a:r>
          <a:endParaRPr lang="en-US" dirty="0"/>
        </a:p>
      </dgm:t>
    </dgm:pt>
    <dgm:pt modelId="{823A6C0B-3488-4F8F-B39C-A763081EDCBF}" type="parTrans" cxnId="{0805A52C-417C-45ED-A18D-EAC41EA6CE89}">
      <dgm:prSet/>
      <dgm:spPr/>
      <dgm:t>
        <a:bodyPr/>
        <a:lstStyle/>
        <a:p>
          <a:endParaRPr lang="en-US"/>
        </a:p>
      </dgm:t>
    </dgm:pt>
    <dgm:pt modelId="{F37622CB-5EA5-4FC6-951D-06BD437511F9}" type="sibTrans" cxnId="{0805A52C-417C-45ED-A18D-EAC41EA6CE89}">
      <dgm:prSet/>
      <dgm:spPr/>
      <dgm:t>
        <a:bodyPr/>
        <a:lstStyle/>
        <a:p>
          <a:endParaRPr lang="en-US"/>
        </a:p>
      </dgm:t>
    </dgm:pt>
    <dgm:pt modelId="{4D01829F-D236-42A3-83F5-6223C84E54F7}">
      <dgm:prSet custT="1"/>
      <dgm:spPr/>
      <dgm:t>
        <a:bodyPr anchor="ctr"/>
        <a:lstStyle/>
        <a:p>
          <a:pPr>
            <a:buFont typeface="Arial" panose="020B0604020202020204" pitchFamily="34" charset="0"/>
            <a:buChar char="•"/>
          </a:pPr>
          <a:r>
            <a:rPr lang="en-US" sz="2800" b="0" spc="-120" dirty="0">
              <a:latin typeface="Century Gothic" panose="020B0502020202020204" pitchFamily="34" charset="0"/>
            </a:rPr>
            <a:t>Advice</a:t>
          </a:r>
          <a:r>
            <a:rPr lang="en-US" sz="2800" spc="-120" dirty="0">
              <a:latin typeface="Century Gothic" panose="020B0502020202020204" pitchFamily="34" charset="0"/>
            </a:rPr>
            <a:t> from various institutions including the </a:t>
          </a:r>
          <a:r>
            <a:rPr kumimoji="0" lang="en-US" sz="2800" b="0" i="1" u="none" strike="noStrike" cap="none" spc="-120" normalizeH="0" baseline="0" noProof="0" dirty="0">
              <a:effectLst/>
              <a:uLnTx/>
              <a:uFillTx/>
              <a:latin typeface="Century Gothic" panose="020B0502020202020204" pitchFamily="34" charset="0"/>
              <a:ea typeface="+mn-ea"/>
              <a:cs typeface="+mn-cs"/>
            </a:rPr>
            <a:t>Digital Image Archive of Medieval Music </a:t>
          </a:r>
          <a:r>
            <a:rPr kumimoji="0" lang="en-US" sz="2800" b="0" i="0" u="none" strike="noStrike" cap="none" spc="-120" normalizeH="0" baseline="0" noProof="0" dirty="0">
              <a:effectLst/>
              <a:uLnTx/>
              <a:uFillTx/>
              <a:latin typeface="Century Gothic" panose="020B0502020202020204" pitchFamily="34" charset="0"/>
              <a:ea typeface="+mn-ea"/>
              <a:cs typeface="+mn-cs"/>
            </a:rPr>
            <a:t>(</a:t>
          </a:r>
          <a:r>
            <a:rPr kumimoji="0" lang="en-US" sz="2800" b="0" i="1" u="none" strike="noStrike" cap="none" spc="-120" normalizeH="0" baseline="0" noProof="0" dirty="0">
              <a:effectLst/>
              <a:uLnTx/>
              <a:uFillTx/>
              <a:latin typeface="Century Gothic" panose="020B0502020202020204" pitchFamily="34" charset="0"/>
              <a:ea typeface="+mn-ea"/>
              <a:cs typeface="+mn-cs"/>
            </a:rPr>
            <a:t>DIAMM</a:t>
          </a:r>
          <a:r>
            <a:rPr kumimoji="0" lang="en-US" sz="2800" b="0" i="0" u="none" strike="noStrike" cap="none" spc="-120" normalizeH="0" baseline="0" noProof="0" dirty="0">
              <a:effectLst/>
              <a:uLnTx/>
              <a:uFillTx/>
              <a:latin typeface="Century Gothic" panose="020B0502020202020204" pitchFamily="34" charset="0"/>
              <a:ea typeface="+mn-ea"/>
              <a:cs typeface="+mn-cs"/>
            </a:rPr>
            <a:t>)</a:t>
          </a:r>
          <a:endParaRPr lang="en-US" sz="2800" spc="-120" dirty="0">
            <a:latin typeface="Century Gothic" panose="020B0502020202020204" pitchFamily="34" charset="0"/>
          </a:endParaRPr>
        </a:p>
      </dgm:t>
    </dgm:pt>
    <dgm:pt modelId="{BF44BCF8-89F1-46CE-956E-46B1715CE97C}" type="sibTrans" cxnId="{C6A8A5A3-3404-4186-AB7E-B0C7095D5E5A}">
      <dgm:prSet/>
      <dgm:spPr/>
      <dgm:t>
        <a:bodyPr/>
        <a:lstStyle/>
        <a:p>
          <a:endParaRPr lang="en-US"/>
        </a:p>
      </dgm:t>
    </dgm:pt>
    <dgm:pt modelId="{6B2363C4-4064-4FAE-891C-E5D0B4985BCA}" type="parTrans" cxnId="{C6A8A5A3-3404-4186-AB7E-B0C7095D5E5A}">
      <dgm:prSet/>
      <dgm:spPr/>
      <dgm:t>
        <a:bodyPr/>
        <a:lstStyle/>
        <a:p>
          <a:endParaRPr lang="en-US"/>
        </a:p>
      </dgm:t>
    </dgm:pt>
    <dgm:pt modelId="{CA8C2C7C-74BC-9C4A-810E-F52E0380C96D}">
      <dgm:prSet custT="1"/>
      <dgm:spPr/>
      <dgm:t>
        <a:bodyPr anchor="ctr"/>
        <a:lstStyle/>
        <a:p>
          <a:pPr>
            <a:buFont typeface="Arial" panose="020B0604020202020204" pitchFamily="34" charset="0"/>
            <a:buChar char="•"/>
          </a:pPr>
          <a:r>
            <a:rPr lang="en-US" sz="2800" spc="-100" baseline="0" dirty="0">
              <a:latin typeface="Century Gothic" panose="020B0502020202020204" pitchFamily="34" charset="0"/>
            </a:rPr>
            <a:t>With </a:t>
          </a:r>
          <a:r>
            <a:rPr lang="en-US" sz="2800" b="1" spc="-100" baseline="0" dirty="0">
              <a:latin typeface="Century Gothic" panose="020B0502020202020204" pitchFamily="34" charset="0"/>
            </a:rPr>
            <a:t>borrowed</a:t>
          </a:r>
          <a:r>
            <a:rPr lang="en-US" sz="2800" spc="-100" baseline="0" dirty="0">
              <a:latin typeface="Century Gothic" panose="020B0502020202020204" pitchFamily="34" charset="0"/>
            </a:rPr>
            <a:t> </a:t>
          </a:r>
          <a:br>
            <a:rPr lang="en-US" sz="2800" spc="-100" baseline="0" dirty="0">
              <a:latin typeface="Century Gothic" panose="020B0502020202020204" pitchFamily="34" charset="0"/>
            </a:rPr>
          </a:br>
          <a:r>
            <a:rPr lang="en-US" sz="2800" spc="-100" baseline="0" dirty="0">
              <a:latin typeface="Century Gothic" panose="020B0502020202020204" pitchFamily="34" charset="0"/>
            </a:rPr>
            <a:t>(camera &amp; lights) </a:t>
          </a:r>
          <a:br>
            <a:rPr lang="en-US" sz="2800" spc="-100" baseline="0" dirty="0">
              <a:latin typeface="Century Gothic" panose="020B0502020202020204" pitchFamily="34" charset="0"/>
            </a:rPr>
          </a:br>
          <a:r>
            <a:rPr lang="en-US" sz="2800" spc="-100" baseline="0" dirty="0">
              <a:latin typeface="Century Gothic" panose="020B0502020202020204" pitchFamily="34" charset="0"/>
            </a:rPr>
            <a:t>and </a:t>
          </a:r>
          <a:r>
            <a:rPr lang="en-US" sz="2800" b="1" spc="-100" baseline="0" dirty="0">
              <a:latin typeface="Century Gothic" panose="020B0502020202020204" pitchFamily="34" charset="0"/>
            </a:rPr>
            <a:t>built</a:t>
          </a:r>
          <a:r>
            <a:rPr lang="en-US" sz="2800" spc="-100" baseline="0" dirty="0">
              <a:latin typeface="Century Gothic" panose="020B0502020202020204" pitchFamily="34" charset="0"/>
            </a:rPr>
            <a:t> parts (cradle)</a:t>
          </a:r>
        </a:p>
      </dgm:t>
    </dgm:pt>
    <dgm:pt modelId="{50AC7873-2CFD-0044-B80B-B580A4ADB536}" type="parTrans" cxnId="{BCD7BDEE-247E-3144-BA09-817407706589}">
      <dgm:prSet/>
      <dgm:spPr/>
      <dgm:t>
        <a:bodyPr/>
        <a:lstStyle/>
        <a:p>
          <a:endParaRPr lang="en-GB"/>
        </a:p>
      </dgm:t>
    </dgm:pt>
    <dgm:pt modelId="{C5CC0BE7-E21A-7D4B-B969-9ECE93E7812F}" type="sibTrans" cxnId="{BCD7BDEE-247E-3144-BA09-817407706589}">
      <dgm:prSet/>
      <dgm:spPr/>
      <dgm:t>
        <a:bodyPr/>
        <a:lstStyle/>
        <a:p>
          <a:endParaRPr lang="en-GB"/>
        </a:p>
      </dgm:t>
    </dgm:pt>
    <dgm:pt modelId="{E6655D29-43AB-9142-BD9E-9C2BE09A9587}" type="pres">
      <dgm:prSet presAssocID="{DD9B9E5D-56DF-4226-9003-57B74AC840F8}" presName="linear" presStyleCnt="0">
        <dgm:presLayoutVars>
          <dgm:animLvl val="lvl"/>
          <dgm:resizeHandles val="exact"/>
        </dgm:presLayoutVars>
      </dgm:prSet>
      <dgm:spPr/>
    </dgm:pt>
    <dgm:pt modelId="{534890E0-20C8-5B4B-971C-40E34F8BEB2E}" type="pres">
      <dgm:prSet presAssocID="{5E0448AD-21A9-4BF9-8CCD-248BCD0CCBE4}" presName="parentText" presStyleLbl="node1" presStyleIdx="0" presStyleCnt="1" custScaleY="70863" custLinFactNeighborY="2162">
        <dgm:presLayoutVars>
          <dgm:chMax val="0"/>
          <dgm:bulletEnabled val="1"/>
        </dgm:presLayoutVars>
      </dgm:prSet>
      <dgm:spPr/>
    </dgm:pt>
    <dgm:pt modelId="{1629A9DF-E598-4449-A294-3233C92CC351}" type="pres">
      <dgm:prSet presAssocID="{5E0448AD-21A9-4BF9-8CCD-248BCD0CCBE4}" presName="childText" presStyleLbl="revTx" presStyleIdx="0" presStyleCnt="1" custScaleY="110740">
        <dgm:presLayoutVars>
          <dgm:bulletEnabled val="1"/>
        </dgm:presLayoutVars>
      </dgm:prSet>
      <dgm:spPr/>
    </dgm:pt>
  </dgm:ptLst>
  <dgm:cxnLst>
    <dgm:cxn modelId="{DFAA0628-A399-EB44-9EEA-B6EB8C5D3A68}" type="presOf" srcId="{5E0448AD-21A9-4BF9-8CCD-248BCD0CCBE4}" destId="{534890E0-20C8-5B4B-971C-40E34F8BEB2E}" srcOrd="0" destOrd="0" presId="urn:microsoft.com/office/officeart/2005/8/layout/vList2"/>
    <dgm:cxn modelId="{0805A52C-417C-45ED-A18D-EAC41EA6CE89}" srcId="{DD9B9E5D-56DF-4226-9003-57B74AC840F8}" destId="{5E0448AD-21A9-4BF9-8CCD-248BCD0CCBE4}" srcOrd="0" destOrd="0" parTransId="{823A6C0B-3488-4F8F-B39C-A763081EDCBF}" sibTransId="{F37622CB-5EA5-4FC6-951D-06BD437511F9}"/>
    <dgm:cxn modelId="{C6A8A5A3-3404-4186-AB7E-B0C7095D5E5A}" srcId="{5E0448AD-21A9-4BF9-8CCD-248BCD0CCBE4}" destId="{4D01829F-D236-42A3-83F5-6223C84E54F7}" srcOrd="0" destOrd="0" parTransId="{6B2363C4-4064-4FAE-891C-E5D0B4985BCA}" sibTransId="{BF44BCF8-89F1-46CE-956E-46B1715CE97C}"/>
    <dgm:cxn modelId="{78481AC2-E20D-7D43-8CFB-DC980A3D9ECF}" type="presOf" srcId="{CA8C2C7C-74BC-9C4A-810E-F52E0380C96D}" destId="{1629A9DF-E598-4449-A294-3233C92CC351}" srcOrd="0" destOrd="1" presId="urn:microsoft.com/office/officeart/2005/8/layout/vList2"/>
    <dgm:cxn modelId="{C5425CCB-F279-3540-9D16-128619869E44}" type="presOf" srcId="{4D01829F-D236-42A3-83F5-6223C84E54F7}" destId="{1629A9DF-E598-4449-A294-3233C92CC351}" srcOrd="0" destOrd="0" presId="urn:microsoft.com/office/officeart/2005/8/layout/vList2"/>
    <dgm:cxn modelId="{BCD7BDEE-247E-3144-BA09-817407706589}" srcId="{5E0448AD-21A9-4BF9-8CCD-248BCD0CCBE4}" destId="{CA8C2C7C-74BC-9C4A-810E-F52E0380C96D}" srcOrd="1" destOrd="0" parTransId="{50AC7873-2CFD-0044-B80B-B580A4ADB536}" sibTransId="{C5CC0BE7-E21A-7D4B-B969-9ECE93E7812F}"/>
    <dgm:cxn modelId="{A23933F9-4076-B94C-BCD0-61E9AF38FAEE}" type="presOf" srcId="{DD9B9E5D-56DF-4226-9003-57B74AC840F8}" destId="{E6655D29-43AB-9142-BD9E-9C2BE09A9587}" srcOrd="0" destOrd="0" presId="urn:microsoft.com/office/officeart/2005/8/layout/vList2"/>
    <dgm:cxn modelId="{1A1791B9-BABC-034D-B4E9-F94429E6DFCF}" type="presParOf" srcId="{E6655D29-43AB-9142-BD9E-9C2BE09A9587}" destId="{534890E0-20C8-5B4B-971C-40E34F8BEB2E}" srcOrd="0" destOrd="0" presId="urn:microsoft.com/office/officeart/2005/8/layout/vList2"/>
    <dgm:cxn modelId="{8BD8B7CD-AE34-3D4F-8624-24094A149382}" type="presParOf" srcId="{E6655D29-43AB-9142-BD9E-9C2BE09A9587}" destId="{1629A9DF-E598-4449-A294-3233C92CC351}"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9B9E5D-56DF-4226-9003-57B74AC840F8}" type="doc">
      <dgm:prSet loTypeId="urn:microsoft.com/office/officeart/2005/8/layout/vList2" loCatId="list" qsTypeId="urn:microsoft.com/office/officeart/2005/8/quickstyle/simple4" qsCatId="simple" csTypeId="urn:microsoft.com/office/officeart/2005/8/colors/accent0_3" csCatId="mainScheme" phldr="1"/>
      <dgm:spPr/>
      <dgm:t>
        <a:bodyPr/>
        <a:lstStyle/>
        <a:p>
          <a:endParaRPr lang="en-US"/>
        </a:p>
      </dgm:t>
    </dgm:pt>
    <dgm:pt modelId="{5E0448AD-21A9-4BF9-8CCD-248BCD0CCBE4}">
      <dgm:prSet/>
      <dgm:spPr/>
      <dgm:t>
        <a:bodyPr/>
        <a:lstStyle/>
        <a:p>
          <a:r>
            <a:rPr lang="en-US" b="1" i="0" baseline="0" dirty="0"/>
            <a:t>AFFORDABLE</a:t>
          </a:r>
          <a:endParaRPr lang="en-US" dirty="0"/>
        </a:p>
      </dgm:t>
    </dgm:pt>
    <dgm:pt modelId="{823A6C0B-3488-4F8F-B39C-A763081EDCBF}" type="parTrans" cxnId="{0805A52C-417C-45ED-A18D-EAC41EA6CE89}">
      <dgm:prSet/>
      <dgm:spPr/>
      <dgm:t>
        <a:bodyPr/>
        <a:lstStyle/>
        <a:p>
          <a:endParaRPr lang="en-US"/>
        </a:p>
      </dgm:t>
    </dgm:pt>
    <dgm:pt modelId="{F37622CB-5EA5-4FC6-951D-06BD437511F9}" type="sibTrans" cxnId="{0805A52C-417C-45ED-A18D-EAC41EA6CE89}">
      <dgm:prSet/>
      <dgm:spPr/>
      <dgm:t>
        <a:bodyPr/>
        <a:lstStyle/>
        <a:p>
          <a:endParaRPr lang="en-US"/>
        </a:p>
      </dgm:t>
    </dgm:pt>
    <dgm:pt modelId="{4D01829F-D236-42A3-83F5-6223C84E54F7}">
      <dgm:prSet/>
      <dgm:spPr/>
      <dgm:t>
        <a:bodyPr anchor="t"/>
        <a:lstStyle/>
        <a:p>
          <a:pPr>
            <a:buFont typeface="Arial" panose="020B0604020202020204" pitchFamily="34" charset="0"/>
            <a:buChar char="•"/>
          </a:pPr>
          <a:r>
            <a:rPr lang="en-US" b="1" dirty="0"/>
            <a:t>Equipment: </a:t>
          </a:r>
          <a:r>
            <a:rPr lang="en-US" dirty="0"/>
            <a:t>Do-it-yourself (DIY) book scanner</a:t>
          </a:r>
          <a:endParaRPr lang="en-US" spc="-120" dirty="0">
            <a:latin typeface="Century Gothic" panose="020B0502020202020204" pitchFamily="34" charset="0"/>
          </a:endParaRPr>
        </a:p>
      </dgm:t>
    </dgm:pt>
    <dgm:pt modelId="{BF44BCF8-89F1-46CE-956E-46B1715CE97C}" type="sibTrans" cxnId="{C6A8A5A3-3404-4186-AB7E-B0C7095D5E5A}">
      <dgm:prSet/>
      <dgm:spPr/>
      <dgm:t>
        <a:bodyPr/>
        <a:lstStyle/>
        <a:p>
          <a:endParaRPr lang="en-US"/>
        </a:p>
      </dgm:t>
    </dgm:pt>
    <dgm:pt modelId="{6B2363C4-4064-4FAE-891C-E5D0B4985BCA}" type="parTrans" cxnId="{C6A8A5A3-3404-4186-AB7E-B0C7095D5E5A}">
      <dgm:prSet/>
      <dgm:spPr/>
      <dgm:t>
        <a:bodyPr/>
        <a:lstStyle/>
        <a:p>
          <a:endParaRPr lang="en-US"/>
        </a:p>
      </dgm:t>
    </dgm:pt>
    <dgm:pt modelId="{8D27B521-259D-5142-8B02-C15B29022A7A}">
      <dgm:prSet/>
      <dgm:spPr/>
      <dgm:t>
        <a:bodyPr/>
        <a:lstStyle/>
        <a:p>
          <a:pPr>
            <a:buFont typeface="Arial" panose="020B0604020202020204" pitchFamily="34" charset="0"/>
            <a:buChar char="•"/>
          </a:pPr>
          <a:r>
            <a:rPr lang="en-US" b="1" dirty="0"/>
            <a:t>Digitization task: </a:t>
          </a:r>
          <a:r>
            <a:rPr lang="en-US" dirty="0"/>
            <a:t>Conducted by me with a professional photographer hired for a few of sessions (setting camera parameters)</a:t>
          </a:r>
        </a:p>
      </dgm:t>
    </dgm:pt>
    <dgm:pt modelId="{EAA99CD5-C739-BE42-9995-1B40ABBDA1DC}" type="parTrans" cxnId="{7818D508-7EA4-D145-A42E-0205C247DEB6}">
      <dgm:prSet/>
      <dgm:spPr/>
      <dgm:t>
        <a:bodyPr/>
        <a:lstStyle/>
        <a:p>
          <a:endParaRPr lang="en-GB"/>
        </a:p>
      </dgm:t>
    </dgm:pt>
    <dgm:pt modelId="{B67D3F2F-09AE-3744-9301-1D38D1F3741D}" type="sibTrans" cxnId="{7818D508-7EA4-D145-A42E-0205C247DEB6}">
      <dgm:prSet/>
      <dgm:spPr/>
      <dgm:t>
        <a:bodyPr/>
        <a:lstStyle/>
        <a:p>
          <a:endParaRPr lang="en-GB"/>
        </a:p>
      </dgm:t>
    </dgm:pt>
    <dgm:pt modelId="{FF4A3963-09D2-6546-9665-8DAE77F279CA}">
      <dgm:prSet/>
      <dgm:spPr/>
      <dgm:t>
        <a:bodyPr anchor="t"/>
        <a:lstStyle/>
        <a:p>
          <a:pPr>
            <a:buFont typeface="Arial" panose="020B0604020202020204" pitchFamily="34" charset="0"/>
            <a:buChar char="•"/>
          </a:pPr>
          <a:r>
            <a:rPr lang="en-US" b="1" dirty="0"/>
            <a:t>Conservation task: </a:t>
          </a:r>
          <a:r>
            <a:rPr lang="en-US" dirty="0"/>
            <a:t>Outsourced to non-profit institution</a:t>
          </a:r>
          <a:endParaRPr lang="en-US" spc="-120" dirty="0">
            <a:latin typeface="Century Gothic" panose="020B0502020202020204" pitchFamily="34" charset="0"/>
          </a:endParaRPr>
        </a:p>
      </dgm:t>
    </dgm:pt>
    <dgm:pt modelId="{1489A703-E514-1C4A-BC76-C611420A8CCC}" type="parTrans" cxnId="{D4BBBDBB-A172-6E4F-9BC1-EDE59305963E}">
      <dgm:prSet/>
      <dgm:spPr/>
    </dgm:pt>
    <dgm:pt modelId="{11FADC28-9F95-7842-A8F4-06C6F861BC0E}" type="sibTrans" cxnId="{D4BBBDBB-A172-6E4F-9BC1-EDE59305963E}">
      <dgm:prSet/>
      <dgm:spPr/>
    </dgm:pt>
    <dgm:pt modelId="{E6655D29-43AB-9142-BD9E-9C2BE09A9587}" type="pres">
      <dgm:prSet presAssocID="{DD9B9E5D-56DF-4226-9003-57B74AC840F8}" presName="linear" presStyleCnt="0">
        <dgm:presLayoutVars>
          <dgm:animLvl val="lvl"/>
          <dgm:resizeHandles val="exact"/>
        </dgm:presLayoutVars>
      </dgm:prSet>
      <dgm:spPr/>
    </dgm:pt>
    <dgm:pt modelId="{534890E0-20C8-5B4B-971C-40E34F8BEB2E}" type="pres">
      <dgm:prSet presAssocID="{5E0448AD-21A9-4BF9-8CCD-248BCD0CCBE4}" presName="parentText" presStyleLbl="node1" presStyleIdx="0" presStyleCnt="1" custLinFactNeighborY="-7919">
        <dgm:presLayoutVars>
          <dgm:chMax val="0"/>
          <dgm:bulletEnabled val="1"/>
        </dgm:presLayoutVars>
      </dgm:prSet>
      <dgm:spPr/>
    </dgm:pt>
    <dgm:pt modelId="{1629A9DF-E598-4449-A294-3233C92CC351}" type="pres">
      <dgm:prSet presAssocID="{5E0448AD-21A9-4BF9-8CCD-248BCD0CCBE4}" presName="childText" presStyleLbl="revTx" presStyleIdx="0" presStyleCnt="1">
        <dgm:presLayoutVars>
          <dgm:bulletEnabled val="1"/>
        </dgm:presLayoutVars>
      </dgm:prSet>
      <dgm:spPr/>
    </dgm:pt>
  </dgm:ptLst>
  <dgm:cxnLst>
    <dgm:cxn modelId="{7818D508-7EA4-D145-A42E-0205C247DEB6}" srcId="{5E0448AD-21A9-4BF9-8CCD-248BCD0CCBE4}" destId="{8D27B521-259D-5142-8B02-C15B29022A7A}" srcOrd="2" destOrd="0" parTransId="{EAA99CD5-C739-BE42-9995-1B40ABBDA1DC}" sibTransId="{B67D3F2F-09AE-3744-9301-1D38D1F3741D}"/>
    <dgm:cxn modelId="{DFAA0628-A399-EB44-9EEA-B6EB8C5D3A68}" type="presOf" srcId="{5E0448AD-21A9-4BF9-8CCD-248BCD0CCBE4}" destId="{534890E0-20C8-5B4B-971C-40E34F8BEB2E}" srcOrd="0" destOrd="0" presId="urn:microsoft.com/office/officeart/2005/8/layout/vList2"/>
    <dgm:cxn modelId="{0805A52C-417C-45ED-A18D-EAC41EA6CE89}" srcId="{DD9B9E5D-56DF-4226-9003-57B74AC840F8}" destId="{5E0448AD-21A9-4BF9-8CCD-248BCD0CCBE4}" srcOrd="0" destOrd="0" parTransId="{823A6C0B-3488-4F8F-B39C-A763081EDCBF}" sibTransId="{F37622CB-5EA5-4FC6-951D-06BD437511F9}"/>
    <dgm:cxn modelId="{D6ADCB87-620F-B849-97E5-7BBB204AAD46}" type="presOf" srcId="{FF4A3963-09D2-6546-9665-8DAE77F279CA}" destId="{1629A9DF-E598-4449-A294-3233C92CC351}" srcOrd="0" destOrd="1" presId="urn:microsoft.com/office/officeart/2005/8/layout/vList2"/>
    <dgm:cxn modelId="{C6A8A5A3-3404-4186-AB7E-B0C7095D5E5A}" srcId="{5E0448AD-21A9-4BF9-8CCD-248BCD0CCBE4}" destId="{4D01829F-D236-42A3-83F5-6223C84E54F7}" srcOrd="0" destOrd="0" parTransId="{6B2363C4-4064-4FAE-891C-E5D0B4985BCA}" sibTransId="{BF44BCF8-89F1-46CE-956E-46B1715CE97C}"/>
    <dgm:cxn modelId="{D4BBBDBB-A172-6E4F-9BC1-EDE59305963E}" srcId="{5E0448AD-21A9-4BF9-8CCD-248BCD0CCBE4}" destId="{FF4A3963-09D2-6546-9665-8DAE77F279CA}" srcOrd="1" destOrd="0" parTransId="{1489A703-E514-1C4A-BC76-C611420A8CCC}" sibTransId="{11FADC28-9F95-7842-A8F4-06C6F861BC0E}"/>
    <dgm:cxn modelId="{C5425CCB-F279-3540-9D16-128619869E44}" type="presOf" srcId="{4D01829F-D236-42A3-83F5-6223C84E54F7}" destId="{1629A9DF-E598-4449-A294-3233C92CC351}" srcOrd="0" destOrd="0" presId="urn:microsoft.com/office/officeart/2005/8/layout/vList2"/>
    <dgm:cxn modelId="{6C2B21F5-73E1-2547-8F74-99C6E7E527A7}" type="presOf" srcId="{8D27B521-259D-5142-8B02-C15B29022A7A}" destId="{1629A9DF-E598-4449-A294-3233C92CC351}" srcOrd="0" destOrd="2" presId="urn:microsoft.com/office/officeart/2005/8/layout/vList2"/>
    <dgm:cxn modelId="{A23933F9-4076-B94C-BCD0-61E9AF38FAEE}" type="presOf" srcId="{DD9B9E5D-56DF-4226-9003-57B74AC840F8}" destId="{E6655D29-43AB-9142-BD9E-9C2BE09A9587}" srcOrd="0" destOrd="0" presId="urn:microsoft.com/office/officeart/2005/8/layout/vList2"/>
    <dgm:cxn modelId="{1A1791B9-BABC-034D-B4E9-F94429E6DFCF}" type="presParOf" srcId="{E6655D29-43AB-9142-BD9E-9C2BE09A9587}" destId="{534890E0-20C8-5B4B-971C-40E34F8BEB2E}" srcOrd="0" destOrd="0" presId="urn:microsoft.com/office/officeart/2005/8/layout/vList2"/>
    <dgm:cxn modelId="{8BD8B7CD-AE34-3D4F-8624-24094A149382}" type="presParOf" srcId="{E6655D29-43AB-9142-BD9E-9C2BE09A9587}" destId="{1629A9DF-E598-4449-A294-3233C92CC351}"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a:solidFill>
          <a:schemeClr val="accent4"/>
        </a:solidFill>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dgm:t>
        <a:bodyPr anchor="t"/>
        <a:lstStyle/>
        <a:p>
          <a:r>
            <a:rPr lang="en-US" sz="2000" dirty="0"/>
            <a:t>Automatic voice alignment</a:t>
          </a:r>
          <a:br>
            <a:rPr lang="en-US" sz="2000" dirty="0"/>
          </a:br>
          <a:r>
            <a:rPr lang="en-US" sz="2000" dirty="0"/>
            <a:t>&amp;</a:t>
          </a:r>
          <a:br>
            <a:rPr lang="en-US" sz="2000" dirty="0"/>
          </a:br>
          <a:r>
            <a:rPr lang="en-US" sz="200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a:noFill/>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a:solidFill>
          <a:schemeClr val="accent4"/>
        </a:solidFill>
      </dgm:spPr>
      <dgm:t>
        <a:bodyPr anchor="t"/>
        <a:lstStyle/>
        <a:p>
          <a:r>
            <a:rPr lang="en-US" sz="2000" dirty="0"/>
            <a:t>Automatic voice alignment</a:t>
          </a:r>
          <a:br>
            <a:rPr lang="en-US" sz="2000" dirty="0"/>
          </a:br>
          <a:r>
            <a:rPr lang="en-US" sz="1600" dirty="0"/>
            <a:t>&amp;</a:t>
          </a:r>
          <a:br>
            <a:rPr lang="en-US" sz="2000" dirty="0"/>
          </a:br>
          <a:r>
            <a:rPr lang="en-US" sz="2000"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5D2C57A-7698-B94E-A457-2F35A07B430D}" type="doc">
      <dgm:prSet loTypeId="urn:microsoft.com/office/officeart/2005/8/layout/process1" loCatId="" qsTypeId="urn:microsoft.com/office/officeart/2005/8/quickstyle/simple2" qsCatId="simple" csTypeId="urn:microsoft.com/office/officeart/2005/8/colors/accent0_2" csCatId="mainScheme" phldr="1"/>
      <dgm:spPr/>
    </dgm:pt>
    <dgm:pt modelId="{126814F1-1B57-494E-9E73-B154F5BC1285}">
      <dgm:prSet phldrT="[Text]" custT="1"/>
      <dgm:spPr/>
      <dgm:t>
        <a:bodyPr anchor="t"/>
        <a:lstStyle/>
        <a:p>
          <a:r>
            <a:rPr lang="en-US" sz="2000" dirty="0"/>
            <a:t>Digitization</a:t>
          </a:r>
          <a:endParaRPr lang="en-US" sz="2400" dirty="0"/>
        </a:p>
      </dgm:t>
    </dgm:pt>
    <dgm:pt modelId="{F9F9DFBF-3217-8942-8DCE-FBB9F202B923}" type="parTrans" cxnId="{5EC92D76-5C57-274F-98B9-7D875AA4B215}">
      <dgm:prSet/>
      <dgm:spPr/>
      <dgm:t>
        <a:bodyPr/>
        <a:lstStyle/>
        <a:p>
          <a:endParaRPr lang="en-US" sz="1800">
            <a:solidFill>
              <a:sysClr val="windowText" lastClr="000000"/>
            </a:solidFill>
          </a:endParaRPr>
        </a:p>
      </dgm:t>
    </dgm:pt>
    <dgm:pt modelId="{CB3DD009-4138-2C4C-ACB9-162D13109AEF}" type="sibTrans" cxnId="{5EC92D76-5C57-274F-98B9-7D875AA4B215}">
      <dgm:prSet custT="1"/>
      <dgm:spPr/>
      <dgm:t>
        <a:bodyPr/>
        <a:lstStyle/>
        <a:p>
          <a:endParaRPr lang="en-US" sz="1800">
            <a:solidFill>
              <a:sysClr val="windowText" lastClr="000000"/>
            </a:solidFill>
          </a:endParaRPr>
        </a:p>
      </dgm:t>
    </dgm:pt>
    <dgm:pt modelId="{AA02D4DE-2A12-8849-8AD1-29365FA60AF6}">
      <dgm:prSet phldrT="[Text]" custT="1"/>
      <dgm:spPr/>
      <dgm:t>
        <a:bodyPr anchor="t"/>
        <a:lstStyle/>
        <a:p>
          <a:r>
            <a:rPr lang="en-US" sz="2000" dirty="0"/>
            <a:t>Optical music recognition</a:t>
          </a:r>
          <a:br>
            <a:rPr lang="en-US" sz="2000" dirty="0"/>
          </a:br>
          <a:r>
            <a:rPr lang="en-US" sz="2000" dirty="0"/>
            <a:t>(OMR)</a:t>
          </a:r>
        </a:p>
      </dgm:t>
    </dgm:pt>
    <dgm:pt modelId="{4F368427-DB6B-D449-8EEA-77C07D6A59D7}" type="parTrans" cxnId="{D708BB97-A402-D648-A365-29C097F4B3F8}">
      <dgm:prSet/>
      <dgm:spPr/>
      <dgm:t>
        <a:bodyPr/>
        <a:lstStyle/>
        <a:p>
          <a:endParaRPr lang="en-US" sz="1800">
            <a:solidFill>
              <a:sysClr val="windowText" lastClr="000000"/>
            </a:solidFill>
          </a:endParaRPr>
        </a:p>
      </dgm:t>
    </dgm:pt>
    <dgm:pt modelId="{8C4AF120-B6BA-6B45-9776-963853BBF2A1}" type="sibTrans" cxnId="{D708BB97-A402-D648-A365-29C097F4B3F8}">
      <dgm:prSet custT="1"/>
      <dgm:spPr/>
      <dgm:t>
        <a:bodyPr/>
        <a:lstStyle/>
        <a:p>
          <a:endParaRPr lang="en-US" sz="1800">
            <a:solidFill>
              <a:sysClr val="windowText" lastClr="000000"/>
            </a:solidFill>
          </a:endParaRPr>
        </a:p>
      </dgm:t>
    </dgm:pt>
    <dgm:pt modelId="{75C29F42-EF01-D94E-A22B-8E54C5A045F2}">
      <dgm:prSet phldrT="[Text]" custT="1"/>
      <dgm:spPr/>
      <dgm:t>
        <a:bodyPr anchor="t"/>
        <a:lstStyle/>
        <a:p>
          <a:r>
            <a:rPr lang="en-US" sz="2000" dirty="0"/>
            <a:t>Automatic voice alignment</a:t>
          </a:r>
          <a:br>
            <a:rPr lang="en-US" sz="2000" dirty="0"/>
          </a:br>
          <a:r>
            <a:rPr lang="en-US" sz="2000" dirty="0"/>
            <a:t>&amp;</a:t>
          </a:r>
          <a:br>
            <a:rPr lang="en-US" sz="2000" dirty="0"/>
          </a:br>
          <a:r>
            <a:rPr lang="en-US" sz="2000" b="1" dirty="0"/>
            <a:t>editorial correction</a:t>
          </a:r>
        </a:p>
      </dgm:t>
    </dgm:pt>
    <dgm:pt modelId="{BA29F313-BA93-764E-B6E1-67B3983BCAD6}" type="parTrans" cxnId="{6FDF7142-3F7B-BB4C-B33A-BCB054697DBC}">
      <dgm:prSet/>
      <dgm:spPr/>
      <dgm:t>
        <a:bodyPr/>
        <a:lstStyle/>
        <a:p>
          <a:endParaRPr lang="en-US" sz="1800">
            <a:solidFill>
              <a:sysClr val="windowText" lastClr="000000"/>
            </a:solidFill>
          </a:endParaRPr>
        </a:p>
      </dgm:t>
    </dgm:pt>
    <dgm:pt modelId="{52814F33-96C4-0741-A3D3-92B7B7216D3F}" type="sibTrans" cxnId="{6FDF7142-3F7B-BB4C-B33A-BCB054697DBC}">
      <dgm:prSet/>
      <dgm:spPr/>
      <dgm:t>
        <a:bodyPr/>
        <a:lstStyle/>
        <a:p>
          <a:endParaRPr lang="en-US" sz="1800">
            <a:solidFill>
              <a:sysClr val="windowText" lastClr="000000"/>
            </a:solidFill>
          </a:endParaRPr>
        </a:p>
      </dgm:t>
    </dgm:pt>
    <dgm:pt modelId="{FEE11D25-5B4E-2240-925C-B2DC0B815242}" type="pres">
      <dgm:prSet presAssocID="{75D2C57A-7698-B94E-A457-2F35A07B430D}" presName="Name0" presStyleCnt="0">
        <dgm:presLayoutVars>
          <dgm:dir/>
          <dgm:resizeHandles val="exact"/>
        </dgm:presLayoutVars>
      </dgm:prSet>
      <dgm:spPr/>
    </dgm:pt>
    <dgm:pt modelId="{17EC5AAF-99FB-0C4C-A0C6-66C5F76B4100}" type="pres">
      <dgm:prSet presAssocID="{126814F1-1B57-494E-9E73-B154F5BC1285}" presName="node" presStyleLbl="node1" presStyleIdx="0" presStyleCnt="3" custScaleX="51260">
        <dgm:presLayoutVars>
          <dgm:bulletEnabled val="1"/>
        </dgm:presLayoutVars>
      </dgm:prSet>
      <dgm:spPr/>
    </dgm:pt>
    <dgm:pt modelId="{C367C251-D94F-FB46-A8E4-FB01D56875CE}" type="pres">
      <dgm:prSet presAssocID="{CB3DD009-4138-2C4C-ACB9-162D13109AEF}" presName="sibTrans" presStyleLbl="sibTrans2D1" presStyleIdx="0" presStyleCnt="2" custScaleX="158383"/>
      <dgm:spPr/>
    </dgm:pt>
    <dgm:pt modelId="{52B825F4-493C-8C4C-8A70-4C48E17EEA68}" type="pres">
      <dgm:prSet presAssocID="{CB3DD009-4138-2C4C-ACB9-162D13109AEF}" presName="connectorText" presStyleLbl="sibTrans2D1" presStyleIdx="0" presStyleCnt="2"/>
      <dgm:spPr/>
    </dgm:pt>
    <dgm:pt modelId="{92A7E2E0-1DEF-9646-A740-5D1F7FA0FF57}" type="pres">
      <dgm:prSet presAssocID="{AA02D4DE-2A12-8849-8AD1-29365FA60AF6}" presName="node" presStyleLbl="node1" presStyleIdx="1" presStyleCnt="3" custScaleX="81465" custLinFactNeighborX="-17809" custLinFactNeighborY="-197">
        <dgm:presLayoutVars>
          <dgm:bulletEnabled val="1"/>
        </dgm:presLayoutVars>
      </dgm:prSet>
      <dgm:spPr/>
    </dgm:pt>
    <dgm:pt modelId="{6F39438B-7E43-6B48-B876-12D81D920516}" type="pres">
      <dgm:prSet presAssocID="{8C4AF120-B6BA-6B45-9776-963853BBF2A1}" presName="sibTrans" presStyleLbl="sibTrans2D1" presStyleIdx="1" presStyleCnt="2" custScaleX="132403"/>
      <dgm:spPr/>
    </dgm:pt>
    <dgm:pt modelId="{20531A56-B194-494F-B981-A381F017986F}" type="pres">
      <dgm:prSet presAssocID="{8C4AF120-B6BA-6B45-9776-963853BBF2A1}" presName="connectorText" presStyleLbl="sibTrans2D1" presStyleIdx="1" presStyleCnt="2"/>
      <dgm:spPr/>
    </dgm:pt>
    <dgm:pt modelId="{A974DA16-2941-9B45-AE05-99C10BB1617F}" type="pres">
      <dgm:prSet presAssocID="{75C29F42-EF01-D94E-A22B-8E54C5A045F2}" presName="node" presStyleLbl="node1" presStyleIdx="2" presStyleCnt="3" custScaleX="85241" custLinFactNeighborX="-1969" custLinFactNeighborY="1726">
        <dgm:presLayoutVars>
          <dgm:bulletEnabled val="1"/>
        </dgm:presLayoutVars>
      </dgm:prSet>
      <dgm:spPr/>
    </dgm:pt>
  </dgm:ptLst>
  <dgm:cxnLst>
    <dgm:cxn modelId="{BCDD2713-FA07-6546-B659-3615B008A9D2}" type="presOf" srcId="{126814F1-1B57-494E-9E73-B154F5BC1285}" destId="{17EC5AAF-99FB-0C4C-A0C6-66C5F76B4100}" srcOrd="0" destOrd="0" presId="urn:microsoft.com/office/officeart/2005/8/layout/process1"/>
    <dgm:cxn modelId="{30A9B022-DE9C-7B4D-9009-E8A88A6CF50F}" type="presOf" srcId="{75D2C57A-7698-B94E-A457-2F35A07B430D}" destId="{FEE11D25-5B4E-2240-925C-B2DC0B815242}" srcOrd="0" destOrd="0" presId="urn:microsoft.com/office/officeart/2005/8/layout/process1"/>
    <dgm:cxn modelId="{00AB8427-3D70-AF40-B9C7-A7E37CABD047}" type="presOf" srcId="{CB3DD009-4138-2C4C-ACB9-162D13109AEF}" destId="{52B825F4-493C-8C4C-8A70-4C48E17EEA68}" srcOrd="1" destOrd="0" presId="urn:microsoft.com/office/officeart/2005/8/layout/process1"/>
    <dgm:cxn modelId="{6FDF7142-3F7B-BB4C-B33A-BCB054697DBC}" srcId="{75D2C57A-7698-B94E-A457-2F35A07B430D}" destId="{75C29F42-EF01-D94E-A22B-8E54C5A045F2}" srcOrd="2" destOrd="0" parTransId="{BA29F313-BA93-764E-B6E1-67B3983BCAD6}" sibTransId="{52814F33-96C4-0741-A3D3-92B7B7216D3F}"/>
    <dgm:cxn modelId="{B4B4175C-D6E2-DA47-A403-F072F7836483}" type="presOf" srcId="{CB3DD009-4138-2C4C-ACB9-162D13109AEF}" destId="{C367C251-D94F-FB46-A8E4-FB01D56875CE}" srcOrd="0" destOrd="0" presId="urn:microsoft.com/office/officeart/2005/8/layout/process1"/>
    <dgm:cxn modelId="{1BBF056D-D6F4-3E4C-B64F-F9D8ECC737D4}" type="presOf" srcId="{8C4AF120-B6BA-6B45-9776-963853BBF2A1}" destId="{20531A56-B194-494F-B981-A381F017986F}" srcOrd="1" destOrd="0" presId="urn:microsoft.com/office/officeart/2005/8/layout/process1"/>
    <dgm:cxn modelId="{5EC92D76-5C57-274F-98B9-7D875AA4B215}" srcId="{75D2C57A-7698-B94E-A457-2F35A07B430D}" destId="{126814F1-1B57-494E-9E73-B154F5BC1285}" srcOrd="0" destOrd="0" parTransId="{F9F9DFBF-3217-8942-8DCE-FBB9F202B923}" sibTransId="{CB3DD009-4138-2C4C-ACB9-162D13109AEF}"/>
    <dgm:cxn modelId="{D708BB97-A402-D648-A365-29C097F4B3F8}" srcId="{75D2C57A-7698-B94E-A457-2F35A07B430D}" destId="{AA02D4DE-2A12-8849-8AD1-29365FA60AF6}" srcOrd="1" destOrd="0" parTransId="{4F368427-DB6B-D449-8EEA-77C07D6A59D7}" sibTransId="{8C4AF120-B6BA-6B45-9776-963853BBF2A1}"/>
    <dgm:cxn modelId="{738152BC-37FD-B04B-8B0C-48722D57FC87}" type="presOf" srcId="{AA02D4DE-2A12-8849-8AD1-29365FA60AF6}" destId="{92A7E2E0-1DEF-9646-A740-5D1F7FA0FF57}" srcOrd="0" destOrd="0" presId="urn:microsoft.com/office/officeart/2005/8/layout/process1"/>
    <dgm:cxn modelId="{D9BACDCD-8EBD-7E49-9C7F-C5AA7B9CB2B1}" type="presOf" srcId="{8C4AF120-B6BA-6B45-9776-963853BBF2A1}" destId="{6F39438B-7E43-6B48-B876-12D81D920516}" srcOrd="0" destOrd="0" presId="urn:microsoft.com/office/officeart/2005/8/layout/process1"/>
    <dgm:cxn modelId="{F5551CFC-F7B2-F444-BB75-A60DCB492640}" type="presOf" srcId="{75C29F42-EF01-D94E-A22B-8E54C5A045F2}" destId="{A974DA16-2941-9B45-AE05-99C10BB1617F}" srcOrd="0" destOrd="0" presId="urn:microsoft.com/office/officeart/2005/8/layout/process1"/>
    <dgm:cxn modelId="{42C1EE5D-373F-414D-9FD0-11965207E860}" type="presParOf" srcId="{FEE11D25-5B4E-2240-925C-B2DC0B815242}" destId="{17EC5AAF-99FB-0C4C-A0C6-66C5F76B4100}" srcOrd="0" destOrd="0" presId="urn:microsoft.com/office/officeart/2005/8/layout/process1"/>
    <dgm:cxn modelId="{D8EA9B97-5827-7646-AA09-9D74E0CB0932}" type="presParOf" srcId="{FEE11D25-5B4E-2240-925C-B2DC0B815242}" destId="{C367C251-D94F-FB46-A8E4-FB01D56875CE}" srcOrd="1" destOrd="0" presId="urn:microsoft.com/office/officeart/2005/8/layout/process1"/>
    <dgm:cxn modelId="{9C42E617-2603-134C-AEE5-7D97CFDCF68C}" type="presParOf" srcId="{C367C251-D94F-FB46-A8E4-FB01D56875CE}" destId="{52B825F4-493C-8C4C-8A70-4C48E17EEA68}" srcOrd="0" destOrd="0" presId="urn:microsoft.com/office/officeart/2005/8/layout/process1"/>
    <dgm:cxn modelId="{660D0D5C-20F7-784C-B524-0BACB6F6C4DD}" type="presParOf" srcId="{FEE11D25-5B4E-2240-925C-B2DC0B815242}" destId="{92A7E2E0-1DEF-9646-A740-5D1F7FA0FF57}" srcOrd="2" destOrd="0" presId="urn:microsoft.com/office/officeart/2005/8/layout/process1"/>
    <dgm:cxn modelId="{49B1615B-B41F-2441-8202-633E48C6C899}" type="presParOf" srcId="{FEE11D25-5B4E-2240-925C-B2DC0B815242}" destId="{6F39438B-7E43-6B48-B876-12D81D920516}" srcOrd="3" destOrd="0" presId="urn:microsoft.com/office/officeart/2005/8/layout/process1"/>
    <dgm:cxn modelId="{AFDF88CC-8ED7-5A47-B3B2-D885E4489F34}" type="presParOf" srcId="{6F39438B-7E43-6B48-B876-12D81D920516}" destId="{20531A56-B194-494F-B981-A381F017986F}" srcOrd="0" destOrd="0" presId="urn:microsoft.com/office/officeart/2005/8/layout/process1"/>
    <dgm:cxn modelId="{1698164E-A4B9-BE4E-B8A1-BCFF65DFBB95}" type="presParOf" srcId="{FEE11D25-5B4E-2240-925C-B2DC0B815242}" destId="{A974DA16-2941-9B45-AE05-99C10BB1617F}"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449" y="0"/>
          <a:ext cx="1843111"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Digitization</a:t>
          </a:r>
          <a:endParaRPr lang="en-US" sz="2800" b="0" kern="1200" dirty="0"/>
        </a:p>
      </dsp:txBody>
      <dsp:txXfrm>
        <a:off x="51053" y="50604"/>
        <a:ext cx="1741903" cy="1626547"/>
      </dsp:txXfrm>
    </dsp:sp>
    <dsp:sp modelId="{C367C251-D94F-FB46-A8E4-FB01D56875CE}">
      <dsp:nvSpPr>
        <dsp:cNvPr id="0" name=""/>
        <dsp:cNvSpPr/>
      </dsp:nvSpPr>
      <dsp:spPr>
        <a:xfrm>
          <a:off x="1960910" y="422762"/>
          <a:ext cx="1033803" cy="88222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ysClr val="windowText" lastClr="000000"/>
            </a:solidFill>
          </a:endParaRPr>
        </a:p>
      </dsp:txBody>
      <dsp:txXfrm>
        <a:off x="1960910" y="599208"/>
        <a:ext cx="769134" cy="529337"/>
      </dsp:txXfrm>
    </dsp:sp>
    <dsp:sp modelId="{92A7E2E0-1DEF-9646-A740-5D1F7FA0FF57}">
      <dsp:nvSpPr>
        <dsp:cNvPr id="0" name=""/>
        <dsp:cNvSpPr/>
      </dsp:nvSpPr>
      <dsp:spPr>
        <a:xfrm>
          <a:off x="3075116" y="0"/>
          <a:ext cx="2898016"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Optical music recognition</a:t>
          </a:r>
          <a:br>
            <a:rPr lang="en-US" sz="2400" b="0" kern="1200" dirty="0"/>
          </a:br>
          <a:r>
            <a:rPr lang="en-US" sz="2400" b="0" kern="1200" dirty="0"/>
            <a:t>(OMR)</a:t>
          </a:r>
        </a:p>
      </dsp:txBody>
      <dsp:txXfrm>
        <a:off x="3125720" y="50604"/>
        <a:ext cx="2796808" cy="1626547"/>
      </dsp:txXfrm>
    </dsp:sp>
    <dsp:sp modelId="{6F39438B-7E43-6B48-B876-12D81D920516}">
      <dsp:nvSpPr>
        <dsp:cNvPr id="0" name=""/>
        <dsp:cNvSpPr/>
      </dsp:nvSpPr>
      <dsp:spPr>
        <a:xfrm>
          <a:off x="6234624" y="422762"/>
          <a:ext cx="1117994" cy="88222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ysClr val="windowText" lastClr="000000"/>
            </a:solidFill>
          </a:endParaRPr>
        </a:p>
      </dsp:txBody>
      <dsp:txXfrm>
        <a:off x="6234624" y="599208"/>
        <a:ext cx="853325" cy="529337"/>
      </dsp:txXfrm>
    </dsp:sp>
    <dsp:sp modelId="{A974DA16-2941-9B45-AE05-99C10BB1617F}">
      <dsp:nvSpPr>
        <dsp:cNvPr id="0" name=""/>
        <dsp:cNvSpPr/>
      </dsp:nvSpPr>
      <dsp:spPr>
        <a:xfrm>
          <a:off x="7566316" y="0"/>
          <a:ext cx="303234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Automatic voice alignment</a:t>
          </a:r>
          <a:br>
            <a:rPr lang="en-US" sz="2400" b="0" kern="1200" dirty="0"/>
          </a:br>
          <a:r>
            <a:rPr lang="en-US" sz="2400" b="0" kern="1200" dirty="0"/>
            <a:t>&amp;</a:t>
          </a:r>
          <a:br>
            <a:rPr lang="en-US" sz="2400" b="0" kern="1200" dirty="0"/>
          </a:br>
          <a:r>
            <a:rPr lang="en-US" sz="2400" b="0" kern="1200" dirty="0"/>
            <a:t>editorial correction</a:t>
          </a:r>
        </a:p>
      </dsp:txBody>
      <dsp:txXfrm>
        <a:off x="7616920" y="50604"/>
        <a:ext cx="2931134" cy="162654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kern="1200" dirty="0"/>
            <a:t>editorial correction</a:t>
          </a:r>
        </a:p>
      </dsp:txBody>
      <dsp:txXfrm>
        <a:off x="7610394" y="50604"/>
        <a:ext cx="2935554" cy="162654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kern="1200" dirty="0"/>
            <a:t>editorial correction</a:t>
          </a:r>
        </a:p>
      </dsp:txBody>
      <dsp:txXfrm>
        <a:off x="7610394" y="50604"/>
        <a:ext cx="2935554" cy="162654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b="1" kern="1200" dirty="0"/>
            <a:t>editorial correction</a:t>
          </a:r>
        </a:p>
      </dsp:txBody>
      <dsp:txXfrm>
        <a:off x="7610394" y="50604"/>
        <a:ext cx="2935554" cy="162654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b="1" kern="1200" dirty="0"/>
            <a:t>editorial correction</a:t>
          </a:r>
        </a:p>
      </dsp:txBody>
      <dsp:txXfrm>
        <a:off x="7610394" y="50604"/>
        <a:ext cx="2935554" cy="16265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449" y="0"/>
          <a:ext cx="1843111"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Digitization</a:t>
          </a:r>
          <a:endParaRPr lang="en-US" sz="2800" kern="1200" dirty="0"/>
        </a:p>
      </dsp:txBody>
      <dsp:txXfrm>
        <a:off x="51053" y="50604"/>
        <a:ext cx="1741903" cy="1626547"/>
      </dsp:txXfrm>
    </dsp:sp>
    <dsp:sp modelId="{C367C251-D94F-FB46-A8E4-FB01D56875CE}">
      <dsp:nvSpPr>
        <dsp:cNvPr id="0" name=""/>
        <dsp:cNvSpPr/>
      </dsp:nvSpPr>
      <dsp:spPr>
        <a:xfrm>
          <a:off x="1960910" y="422762"/>
          <a:ext cx="1033803" cy="88222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ysClr val="windowText" lastClr="000000"/>
            </a:solidFill>
          </a:endParaRPr>
        </a:p>
      </dsp:txBody>
      <dsp:txXfrm>
        <a:off x="1960910" y="599208"/>
        <a:ext cx="769134" cy="529337"/>
      </dsp:txXfrm>
    </dsp:sp>
    <dsp:sp modelId="{92A7E2E0-1DEF-9646-A740-5D1F7FA0FF57}">
      <dsp:nvSpPr>
        <dsp:cNvPr id="0" name=""/>
        <dsp:cNvSpPr/>
      </dsp:nvSpPr>
      <dsp:spPr>
        <a:xfrm>
          <a:off x="3075116" y="0"/>
          <a:ext cx="2898016"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Optical music recognition</a:t>
          </a:r>
          <a:br>
            <a:rPr lang="en-US" sz="2400" kern="1200" dirty="0"/>
          </a:br>
          <a:r>
            <a:rPr lang="en-US" sz="2400" kern="1200" dirty="0"/>
            <a:t>(OMR)</a:t>
          </a:r>
        </a:p>
      </dsp:txBody>
      <dsp:txXfrm>
        <a:off x="3125720" y="50604"/>
        <a:ext cx="2796808" cy="1626547"/>
      </dsp:txXfrm>
    </dsp:sp>
    <dsp:sp modelId="{6F39438B-7E43-6B48-B876-12D81D920516}">
      <dsp:nvSpPr>
        <dsp:cNvPr id="0" name=""/>
        <dsp:cNvSpPr/>
      </dsp:nvSpPr>
      <dsp:spPr>
        <a:xfrm>
          <a:off x="6234624" y="422762"/>
          <a:ext cx="1117994" cy="88222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solidFill>
              <a:sysClr val="windowText" lastClr="000000"/>
            </a:solidFill>
          </a:endParaRPr>
        </a:p>
      </dsp:txBody>
      <dsp:txXfrm>
        <a:off x="6234624" y="599208"/>
        <a:ext cx="853325" cy="529337"/>
      </dsp:txXfrm>
    </dsp:sp>
    <dsp:sp modelId="{A974DA16-2941-9B45-AE05-99C10BB1617F}">
      <dsp:nvSpPr>
        <dsp:cNvPr id="0" name=""/>
        <dsp:cNvSpPr/>
      </dsp:nvSpPr>
      <dsp:spPr>
        <a:xfrm>
          <a:off x="7566316" y="0"/>
          <a:ext cx="303234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t>Automatic voice alignment</a:t>
          </a:r>
          <a:br>
            <a:rPr lang="en-US" sz="2400" kern="1200" dirty="0"/>
          </a:br>
          <a:r>
            <a:rPr lang="en-US" sz="2400" kern="1200" dirty="0"/>
            <a:t>&amp;</a:t>
          </a:r>
          <a:br>
            <a:rPr lang="en-US" sz="2400" kern="1200" dirty="0"/>
          </a:br>
          <a:r>
            <a:rPr lang="en-US" sz="2400" kern="1200" dirty="0"/>
            <a:t>editorial correction</a:t>
          </a:r>
        </a:p>
      </dsp:txBody>
      <dsp:txXfrm>
        <a:off x="7616920" y="50604"/>
        <a:ext cx="2931134" cy="16265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b="0" kern="1200" dirty="0"/>
            <a:t>Automatic voice alignment</a:t>
          </a:r>
          <a:br>
            <a:rPr lang="en-US" sz="2000" b="0" kern="1200" dirty="0"/>
          </a:br>
          <a:r>
            <a:rPr lang="en-US" sz="2000" b="0" kern="1200" dirty="0"/>
            <a:t>&amp;</a:t>
          </a:r>
          <a:br>
            <a:rPr lang="en-US" sz="2000" b="0" kern="1200" dirty="0"/>
          </a:br>
          <a:r>
            <a:rPr lang="en-US" sz="2000" b="0" kern="1200" dirty="0"/>
            <a:t>editorial correction</a:t>
          </a:r>
        </a:p>
      </dsp:txBody>
      <dsp:txXfrm>
        <a:off x="7610394" y="50604"/>
        <a:ext cx="2935554" cy="16265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kern="1200" dirty="0"/>
            <a:t>editorial correction</a:t>
          </a:r>
        </a:p>
      </dsp:txBody>
      <dsp:txXfrm>
        <a:off x="7610394" y="50604"/>
        <a:ext cx="2935554" cy="162654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90E0-20C8-5B4B-971C-40E34F8BEB2E}">
      <dsp:nvSpPr>
        <dsp:cNvPr id="0" name=""/>
        <dsp:cNvSpPr/>
      </dsp:nvSpPr>
      <dsp:spPr>
        <a:xfrm>
          <a:off x="0" y="63751"/>
          <a:ext cx="5007988" cy="815831"/>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US" sz="3400" b="1" i="0" kern="1200" baseline="0" dirty="0"/>
            <a:t>DIY Book Scanner</a:t>
          </a:r>
          <a:endParaRPr lang="en-US" sz="3400" kern="1200" dirty="0"/>
        </a:p>
      </dsp:txBody>
      <dsp:txXfrm>
        <a:off x="39826" y="103577"/>
        <a:ext cx="4928336" cy="736179"/>
      </dsp:txXfrm>
    </dsp:sp>
    <dsp:sp modelId="{1629A9DF-E598-4449-A294-3233C92CC351}">
      <dsp:nvSpPr>
        <dsp:cNvPr id="0" name=""/>
        <dsp:cNvSpPr/>
      </dsp:nvSpPr>
      <dsp:spPr>
        <a:xfrm>
          <a:off x="0" y="816212"/>
          <a:ext cx="5007988" cy="32459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004" tIns="35560" rIns="199136" bIns="35560" numCol="1" spcCol="1270" anchor="ctr" anchorCtr="0">
          <a:noAutofit/>
        </a:bodyPr>
        <a:lstStyle/>
        <a:p>
          <a:pPr marL="285750" lvl="1" indent="-285750" algn="l" defTabSz="1244600">
            <a:lnSpc>
              <a:spcPct val="90000"/>
            </a:lnSpc>
            <a:spcBef>
              <a:spcPct val="0"/>
            </a:spcBef>
            <a:spcAft>
              <a:spcPct val="20000"/>
            </a:spcAft>
            <a:buFont typeface="Arial" panose="020B0604020202020204" pitchFamily="34" charset="0"/>
            <a:buChar char="•"/>
          </a:pPr>
          <a:r>
            <a:rPr lang="en-US" sz="2800" b="0" kern="1200" spc="-120" dirty="0">
              <a:latin typeface="Century Gothic" panose="020B0502020202020204" pitchFamily="34" charset="0"/>
            </a:rPr>
            <a:t>Advice</a:t>
          </a:r>
          <a:r>
            <a:rPr lang="en-US" sz="2800" kern="1200" spc="-120" dirty="0">
              <a:latin typeface="Century Gothic" panose="020B0502020202020204" pitchFamily="34" charset="0"/>
            </a:rPr>
            <a:t> from various institutions including the </a:t>
          </a:r>
          <a:r>
            <a:rPr kumimoji="0" lang="en-US" sz="2800" b="0" i="1" u="none" strike="noStrike" kern="1200" cap="none" spc="-120" normalizeH="0" baseline="0" noProof="0" dirty="0">
              <a:effectLst/>
              <a:uLnTx/>
              <a:uFillTx/>
              <a:latin typeface="Century Gothic" panose="020B0502020202020204" pitchFamily="34" charset="0"/>
              <a:ea typeface="+mn-ea"/>
              <a:cs typeface="+mn-cs"/>
            </a:rPr>
            <a:t>Digital Image Archive of Medieval Music </a:t>
          </a:r>
          <a:r>
            <a:rPr kumimoji="0" lang="en-US" sz="2800" b="0" i="0" u="none" strike="noStrike" kern="1200" cap="none" spc="-120" normalizeH="0" baseline="0" noProof="0" dirty="0">
              <a:effectLst/>
              <a:uLnTx/>
              <a:uFillTx/>
              <a:latin typeface="Century Gothic" panose="020B0502020202020204" pitchFamily="34" charset="0"/>
              <a:ea typeface="+mn-ea"/>
              <a:cs typeface="+mn-cs"/>
            </a:rPr>
            <a:t>(</a:t>
          </a:r>
          <a:r>
            <a:rPr kumimoji="0" lang="en-US" sz="2800" b="0" i="1" u="none" strike="noStrike" kern="1200" cap="none" spc="-120" normalizeH="0" baseline="0" noProof="0" dirty="0">
              <a:effectLst/>
              <a:uLnTx/>
              <a:uFillTx/>
              <a:latin typeface="Century Gothic" panose="020B0502020202020204" pitchFamily="34" charset="0"/>
              <a:ea typeface="+mn-ea"/>
              <a:cs typeface="+mn-cs"/>
            </a:rPr>
            <a:t>DIAMM</a:t>
          </a:r>
          <a:r>
            <a:rPr kumimoji="0" lang="en-US" sz="2800" b="0" i="0" u="none" strike="noStrike" kern="1200" cap="none" spc="-120" normalizeH="0" baseline="0" noProof="0" dirty="0">
              <a:effectLst/>
              <a:uLnTx/>
              <a:uFillTx/>
              <a:latin typeface="Century Gothic" panose="020B0502020202020204" pitchFamily="34" charset="0"/>
              <a:ea typeface="+mn-ea"/>
              <a:cs typeface="+mn-cs"/>
            </a:rPr>
            <a:t>)</a:t>
          </a:r>
          <a:endParaRPr lang="en-US" sz="2800" kern="1200" spc="-120" dirty="0">
            <a:latin typeface="Century Gothic" panose="020B0502020202020204" pitchFamily="34" charset="0"/>
          </a:endParaRPr>
        </a:p>
        <a:p>
          <a:pPr marL="285750" lvl="1" indent="-285750" algn="l" defTabSz="1244600">
            <a:lnSpc>
              <a:spcPct val="90000"/>
            </a:lnSpc>
            <a:spcBef>
              <a:spcPct val="0"/>
            </a:spcBef>
            <a:spcAft>
              <a:spcPct val="20000"/>
            </a:spcAft>
            <a:buFont typeface="Arial" panose="020B0604020202020204" pitchFamily="34" charset="0"/>
            <a:buChar char="•"/>
          </a:pPr>
          <a:r>
            <a:rPr lang="en-US" sz="2800" kern="1200" spc="-100" baseline="0" dirty="0">
              <a:latin typeface="Century Gothic" panose="020B0502020202020204" pitchFamily="34" charset="0"/>
            </a:rPr>
            <a:t>With </a:t>
          </a:r>
          <a:r>
            <a:rPr lang="en-US" sz="2800" b="1" kern="1200" spc="-100" baseline="0" dirty="0">
              <a:latin typeface="Century Gothic" panose="020B0502020202020204" pitchFamily="34" charset="0"/>
            </a:rPr>
            <a:t>borrowed</a:t>
          </a:r>
          <a:r>
            <a:rPr lang="en-US" sz="2800" kern="1200" spc="-100" baseline="0" dirty="0">
              <a:latin typeface="Century Gothic" panose="020B0502020202020204" pitchFamily="34" charset="0"/>
            </a:rPr>
            <a:t> </a:t>
          </a:r>
          <a:br>
            <a:rPr lang="en-US" sz="2800" kern="1200" spc="-100" baseline="0" dirty="0">
              <a:latin typeface="Century Gothic" panose="020B0502020202020204" pitchFamily="34" charset="0"/>
            </a:rPr>
          </a:br>
          <a:r>
            <a:rPr lang="en-US" sz="2800" kern="1200" spc="-100" baseline="0" dirty="0">
              <a:latin typeface="Century Gothic" panose="020B0502020202020204" pitchFamily="34" charset="0"/>
            </a:rPr>
            <a:t>(camera &amp; lights) </a:t>
          </a:r>
          <a:br>
            <a:rPr lang="en-US" sz="2800" kern="1200" spc="-100" baseline="0" dirty="0">
              <a:latin typeface="Century Gothic" panose="020B0502020202020204" pitchFamily="34" charset="0"/>
            </a:rPr>
          </a:br>
          <a:r>
            <a:rPr lang="en-US" sz="2800" kern="1200" spc="-100" baseline="0" dirty="0">
              <a:latin typeface="Century Gothic" panose="020B0502020202020204" pitchFamily="34" charset="0"/>
            </a:rPr>
            <a:t>and </a:t>
          </a:r>
          <a:r>
            <a:rPr lang="en-US" sz="2800" b="1" kern="1200" spc="-100" baseline="0" dirty="0">
              <a:latin typeface="Century Gothic" panose="020B0502020202020204" pitchFamily="34" charset="0"/>
            </a:rPr>
            <a:t>built</a:t>
          </a:r>
          <a:r>
            <a:rPr lang="en-US" sz="2800" kern="1200" spc="-100" baseline="0" dirty="0">
              <a:latin typeface="Century Gothic" panose="020B0502020202020204" pitchFamily="34" charset="0"/>
            </a:rPr>
            <a:t> parts (cradle)</a:t>
          </a:r>
        </a:p>
      </dsp:txBody>
      <dsp:txXfrm>
        <a:off x="0" y="816212"/>
        <a:ext cx="5007988" cy="32459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4890E0-20C8-5B4B-971C-40E34F8BEB2E}">
      <dsp:nvSpPr>
        <dsp:cNvPr id="0" name=""/>
        <dsp:cNvSpPr/>
      </dsp:nvSpPr>
      <dsp:spPr>
        <a:xfrm>
          <a:off x="0" y="0"/>
          <a:ext cx="4995080" cy="743535"/>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b="1" i="0" kern="1200" baseline="0" dirty="0"/>
            <a:t>AFFORDABLE</a:t>
          </a:r>
          <a:endParaRPr lang="en-US" sz="3100" kern="1200" dirty="0"/>
        </a:p>
      </dsp:txBody>
      <dsp:txXfrm>
        <a:off x="36296" y="36296"/>
        <a:ext cx="4922488" cy="670943"/>
      </dsp:txXfrm>
    </dsp:sp>
    <dsp:sp modelId="{1629A9DF-E598-4449-A294-3233C92CC351}">
      <dsp:nvSpPr>
        <dsp:cNvPr id="0" name=""/>
        <dsp:cNvSpPr/>
      </dsp:nvSpPr>
      <dsp:spPr>
        <a:xfrm>
          <a:off x="0" y="818438"/>
          <a:ext cx="4995080" cy="29518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594" tIns="39370" rIns="220472" bIns="39370" numCol="1" spcCol="1270" anchor="t" anchorCtr="0">
          <a:noAutofit/>
        </a:bodyPr>
        <a:lstStyle/>
        <a:p>
          <a:pPr marL="228600" lvl="1" indent="-228600" algn="l" defTabSz="1066800">
            <a:lnSpc>
              <a:spcPct val="90000"/>
            </a:lnSpc>
            <a:spcBef>
              <a:spcPct val="0"/>
            </a:spcBef>
            <a:spcAft>
              <a:spcPct val="20000"/>
            </a:spcAft>
            <a:buFont typeface="Arial" panose="020B0604020202020204" pitchFamily="34" charset="0"/>
            <a:buChar char="•"/>
          </a:pPr>
          <a:r>
            <a:rPr lang="en-US" sz="2400" b="1" kern="1200" dirty="0"/>
            <a:t>Equipment: </a:t>
          </a:r>
          <a:r>
            <a:rPr lang="en-US" sz="2400" kern="1200" dirty="0"/>
            <a:t>Do-it-yourself (DIY) book scanner</a:t>
          </a:r>
          <a:endParaRPr lang="en-US" sz="2400" kern="1200" spc="-120" dirty="0">
            <a:latin typeface="Century Gothic" panose="020B0502020202020204" pitchFamily="34" charset="0"/>
          </a:endParaRPr>
        </a:p>
        <a:p>
          <a:pPr marL="228600" lvl="1" indent="-228600" algn="l" defTabSz="1066800">
            <a:lnSpc>
              <a:spcPct val="90000"/>
            </a:lnSpc>
            <a:spcBef>
              <a:spcPct val="0"/>
            </a:spcBef>
            <a:spcAft>
              <a:spcPct val="20000"/>
            </a:spcAft>
            <a:buFont typeface="Arial" panose="020B0604020202020204" pitchFamily="34" charset="0"/>
            <a:buChar char="•"/>
          </a:pPr>
          <a:r>
            <a:rPr lang="en-US" sz="2400" b="1" kern="1200" dirty="0"/>
            <a:t>Conservation task: </a:t>
          </a:r>
          <a:r>
            <a:rPr lang="en-US" sz="2400" kern="1200" dirty="0"/>
            <a:t>Outsourced to non-profit institution</a:t>
          </a:r>
          <a:endParaRPr lang="en-US" sz="2400" kern="1200" spc="-120" dirty="0">
            <a:latin typeface="Century Gothic" panose="020B0502020202020204" pitchFamily="34" charset="0"/>
          </a:endParaRPr>
        </a:p>
        <a:p>
          <a:pPr marL="228600" lvl="1" indent="-228600" algn="l" defTabSz="1066800">
            <a:lnSpc>
              <a:spcPct val="90000"/>
            </a:lnSpc>
            <a:spcBef>
              <a:spcPct val="0"/>
            </a:spcBef>
            <a:spcAft>
              <a:spcPct val="20000"/>
            </a:spcAft>
            <a:buFont typeface="Arial" panose="020B0604020202020204" pitchFamily="34" charset="0"/>
            <a:buChar char="•"/>
          </a:pPr>
          <a:r>
            <a:rPr lang="en-US" sz="2400" b="1" kern="1200" dirty="0"/>
            <a:t>Digitization task: </a:t>
          </a:r>
          <a:r>
            <a:rPr lang="en-US" sz="2400" kern="1200" dirty="0"/>
            <a:t>Conducted by me with a professional photographer hired for a few of sessions (setting camera parameters)</a:t>
          </a:r>
        </a:p>
      </dsp:txBody>
      <dsp:txXfrm>
        <a:off x="0" y="818438"/>
        <a:ext cx="4995080" cy="29518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kern="1200" dirty="0"/>
            <a:t>editorial correction</a:t>
          </a:r>
        </a:p>
      </dsp:txBody>
      <dsp:txXfrm>
        <a:off x="7610394" y="50604"/>
        <a:ext cx="2935554" cy="162654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498" y="0"/>
          <a:ext cx="1807162" cy="1482685"/>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45924" y="43426"/>
        <a:ext cx="1720310" cy="1395833"/>
      </dsp:txXfrm>
    </dsp:sp>
    <dsp:sp modelId="{C367C251-D94F-FB46-A8E4-FB01D56875CE}">
      <dsp:nvSpPr>
        <dsp:cNvPr id="0" name=""/>
        <dsp:cNvSpPr/>
      </dsp:nvSpPr>
      <dsp:spPr>
        <a:xfrm>
          <a:off x="1925957" y="304182"/>
          <a:ext cx="1024535" cy="87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25957" y="479046"/>
        <a:ext cx="762239" cy="524591"/>
      </dsp:txXfrm>
    </dsp:sp>
    <dsp:sp modelId="{92A7E2E0-1DEF-9646-A740-5D1F7FA0FF57}">
      <dsp:nvSpPr>
        <dsp:cNvPr id="0" name=""/>
        <dsp:cNvSpPr/>
      </dsp:nvSpPr>
      <dsp:spPr>
        <a:xfrm>
          <a:off x="3030174" y="0"/>
          <a:ext cx="2872034" cy="148268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073600" y="43426"/>
        <a:ext cx="2785182" cy="1395833"/>
      </dsp:txXfrm>
    </dsp:sp>
    <dsp:sp modelId="{6F39438B-7E43-6B48-B876-12D81D920516}">
      <dsp:nvSpPr>
        <dsp:cNvPr id="0" name=""/>
        <dsp:cNvSpPr/>
      </dsp:nvSpPr>
      <dsp:spPr>
        <a:xfrm>
          <a:off x="6161357" y="304182"/>
          <a:ext cx="1107971" cy="874319"/>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161357" y="479046"/>
        <a:ext cx="845675" cy="524591"/>
      </dsp:txXfrm>
    </dsp:sp>
    <dsp:sp modelId="{A974DA16-2941-9B45-AE05-99C10BB1617F}">
      <dsp:nvSpPr>
        <dsp:cNvPr id="0" name=""/>
        <dsp:cNvSpPr/>
      </dsp:nvSpPr>
      <dsp:spPr>
        <a:xfrm>
          <a:off x="7481110" y="0"/>
          <a:ext cx="3005157" cy="1482685"/>
        </a:xfrm>
        <a:prstGeom prst="roundRect">
          <a:avLst>
            <a:gd name="adj" fmla="val 10000"/>
          </a:avLst>
        </a:prstGeom>
        <a:solidFill>
          <a:schemeClr val="accent4"/>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1600" kern="1200" dirty="0"/>
            <a:t>&amp;</a:t>
          </a:r>
          <a:br>
            <a:rPr lang="en-US" sz="2000" kern="1200" dirty="0"/>
          </a:br>
          <a:r>
            <a:rPr lang="en-US" sz="2000" kern="1200" dirty="0"/>
            <a:t>editorial correction</a:t>
          </a:r>
        </a:p>
      </dsp:txBody>
      <dsp:txXfrm>
        <a:off x="7524536" y="43426"/>
        <a:ext cx="2918305" cy="13958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C5AAF-99FB-0C4C-A0C6-66C5F76B4100}">
      <dsp:nvSpPr>
        <dsp:cNvPr id="0" name=""/>
        <dsp:cNvSpPr/>
      </dsp:nvSpPr>
      <dsp:spPr>
        <a:xfrm>
          <a:off x="2524" y="0"/>
          <a:ext cx="1826168"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Digitization</a:t>
          </a:r>
          <a:endParaRPr lang="en-US" sz="2400" kern="1200" dirty="0"/>
        </a:p>
      </dsp:txBody>
      <dsp:txXfrm>
        <a:off x="53128" y="50604"/>
        <a:ext cx="1724960" cy="1626547"/>
      </dsp:txXfrm>
    </dsp:sp>
    <dsp:sp modelId="{C367C251-D94F-FB46-A8E4-FB01D56875CE}">
      <dsp:nvSpPr>
        <dsp:cNvPr id="0" name=""/>
        <dsp:cNvSpPr/>
      </dsp:nvSpPr>
      <dsp:spPr>
        <a:xfrm>
          <a:off x="1946213" y="422119"/>
          <a:ext cx="1035310"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1946213" y="598822"/>
        <a:ext cx="770256" cy="530109"/>
      </dsp:txXfrm>
    </dsp:sp>
    <dsp:sp modelId="{92A7E2E0-1DEF-9646-A740-5D1F7FA0FF57}">
      <dsp:nvSpPr>
        <dsp:cNvPr id="0" name=""/>
        <dsp:cNvSpPr/>
      </dsp:nvSpPr>
      <dsp:spPr>
        <a:xfrm>
          <a:off x="3062043" y="0"/>
          <a:ext cx="2902240"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Optical music recognition</a:t>
          </a:r>
          <a:br>
            <a:rPr lang="en-US" sz="2000" kern="1200" dirty="0"/>
          </a:br>
          <a:r>
            <a:rPr lang="en-US" sz="2000" kern="1200" dirty="0"/>
            <a:t>(OMR)</a:t>
          </a:r>
        </a:p>
      </dsp:txBody>
      <dsp:txXfrm>
        <a:off x="3112647" y="50604"/>
        <a:ext cx="2801032" cy="1626547"/>
      </dsp:txXfrm>
    </dsp:sp>
    <dsp:sp modelId="{6F39438B-7E43-6B48-B876-12D81D920516}">
      <dsp:nvSpPr>
        <dsp:cNvPr id="0" name=""/>
        <dsp:cNvSpPr/>
      </dsp:nvSpPr>
      <dsp:spPr>
        <a:xfrm>
          <a:off x="6226157" y="422119"/>
          <a:ext cx="1119624" cy="88351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solidFill>
              <a:sysClr val="windowText" lastClr="000000"/>
            </a:solidFill>
          </a:endParaRPr>
        </a:p>
      </dsp:txBody>
      <dsp:txXfrm>
        <a:off x="6226157" y="598822"/>
        <a:ext cx="854570" cy="530109"/>
      </dsp:txXfrm>
    </dsp:sp>
    <dsp:sp modelId="{A974DA16-2941-9B45-AE05-99C10BB1617F}">
      <dsp:nvSpPr>
        <dsp:cNvPr id="0" name=""/>
        <dsp:cNvSpPr/>
      </dsp:nvSpPr>
      <dsp:spPr>
        <a:xfrm>
          <a:off x="7559790" y="0"/>
          <a:ext cx="3036762" cy="172775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US" sz="2000" kern="1200" dirty="0"/>
            <a:t>Automatic voice alignment</a:t>
          </a:r>
          <a:br>
            <a:rPr lang="en-US" sz="2000" kern="1200" dirty="0"/>
          </a:br>
          <a:r>
            <a:rPr lang="en-US" sz="2000" kern="1200" dirty="0"/>
            <a:t>&amp;</a:t>
          </a:r>
          <a:br>
            <a:rPr lang="en-US" sz="2000" kern="1200" dirty="0"/>
          </a:br>
          <a:r>
            <a:rPr lang="en-US" sz="2000" b="1" kern="1200" dirty="0"/>
            <a:t>editorial correction</a:t>
          </a:r>
        </a:p>
      </dsp:txBody>
      <dsp:txXfrm>
        <a:off x="7610394" y="50604"/>
        <a:ext cx="2935554" cy="1626547"/>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26CB0-BEB0-BA43-8069-439187FF818E}" type="datetimeFigureOut">
              <a:rPr lang="en-ES" smtClean="0"/>
              <a:t>10/3/23</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794C2B-9FD2-0F47-A56E-0041F7D88FD3}" type="slidenum">
              <a:rPr lang="en-ES" smtClean="0"/>
              <a:t>‹#›</a:t>
            </a:fld>
            <a:endParaRPr lang="en-ES"/>
          </a:p>
        </p:txBody>
      </p:sp>
    </p:spTree>
    <p:extLst>
      <p:ext uri="{BB962C8B-B14F-4D97-AF65-F5344CB8AC3E}">
        <p14:creationId xmlns:p14="http://schemas.microsoft.com/office/powerpoint/2010/main" val="3151880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PRESENTED THIS PROJECT AT MEC FOUR YEARS AGO in Vienna (2019)</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7DE536-BCA2-6E4F-9B0F-F68C26DAC5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64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Borrowed parts: camera, </a:t>
            </a:r>
            <a:r>
              <a:rPr lang="en-US" b="1" dirty="0" err="1"/>
              <a:t>copystand</a:t>
            </a:r>
            <a:r>
              <a:rPr lang="en-US" b="1" dirty="0"/>
              <a:t> that holds the camera, and lights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72520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CRADLE  FATHER BUILT IN GUATEMALA OUT OF WOOD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76B93-CCA8-994A-A620-064FDA9A3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571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87366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F76B93-CCA8-994A-A620-064FDA9A35C1}" type="slidenum">
              <a:rPr lang="en-US" smtClean="0"/>
              <a:t>13</a:t>
            </a:fld>
            <a:endParaRPr lang="en-US"/>
          </a:p>
        </p:txBody>
      </p:sp>
    </p:spTree>
    <p:extLst>
      <p:ext uri="{BB962C8B-B14F-4D97-AF65-F5344CB8AC3E}">
        <p14:creationId xmlns:p14="http://schemas.microsoft.com/office/powerpoint/2010/main" val="586719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76B93-CCA8-994A-A620-064FDA9A3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12415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0022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1" dirty="0"/>
              <a:t>MuRET, an optical ...</a:t>
            </a:r>
          </a:p>
          <a:p>
            <a:pPr marL="171450" indent="-171450">
              <a:buFontTx/>
              <a:buChar char="-"/>
            </a:pPr>
            <a:r>
              <a:rPr lang="en-US" b="1" dirty="0"/>
              <a:t>developed by David </a:t>
            </a:r>
            <a:r>
              <a:rPr lang="en-US" b="1" dirty="0" err="1"/>
              <a:t>Rizo</a:t>
            </a:r>
            <a:r>
              <a:rPr lang="en-US" b="1" dirty="0"/>
              <a:t> from University of Alicante</a:t>
            </a:r>
          </a:p>
          <a:p>
            <a:pPr marL="171450" indent="-171450">
              <a:buFontTx/>
              <a:buChar char="-"/>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50206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99025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 Analysis</a:t>
            </a:r>
          </a:p>
          <a:p>
            <a:r>
              <a:rPr lang="en-US" dirty="0"/>
              <a:t>- Common preprocessing stage in OMR</a:t>
            </a:r>
          </a:p>
          <a:p>
            <a:r>
              <a:rPr lang="en-US" dirty="0"/>
              <a:t>- Ask MuRET --&gt; staff regions (AUTOMATICALLY)</a:t>
            </a:r>
          </a:p>
          <a:p>
            <a:r>
              <a:rPr lang="en-US" dirty="0"/>
              <a:t>- Those staff regions will be used in the following steps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620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424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48175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35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9231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3647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007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PI is Prof. Karen Desmond</a:t>
            </a:r>
          </a:p>
          <a:p>
            <a:r>
              <a:rPr lang="en-US" b="0" dirty="0"/>
              <a:t>And the developers are actually from McGill, we have... [CLICK]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454015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Juliette </a:t>
            </a:r>
            <a:r>
              <a:rPr lang="en-US" b="1" dirty="0" err="1">
                <a:sym typeface="Wingdings" pitchFamily="2" charset="2"/>
              </a:rPr>
              <a:t>Regimbal</a:t>
            </a:r>
            <a:r>
              <a:rPr lang="en-US" b="1" dirty="0">
                <a:sym typeface="Wingdings" pitchFamily="2" charset="2"/>
              </a:rPr>
              <a:t> </a:t>
            </a:r>
            <a:r>
              <a:rPr lang="en-US" b="0" dirty="0">
                <a:sym typeface="Wingdings" pitchFamily="2" charset="2"/>
              </a:rPr>
              <a:t> lead developer of this editor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ym typeface="Wingdings" pitchFamily="2" charset="2"/>
              </a:rPr>
              <a:t>Me! </a:t>
            </a:r>
            <a:r>
              <a:rPr lang="en-US" b="0" dirty="0">
                <a:sym typeface="Wingdings" pitchFamily="2" charset="2"/>
              </a:rPr>
              <a:t> I implemented the automatic voice alignment part of the editor which you will see in a moment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ym typeface="Wingdings"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987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without OMR or with OMR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from scratch, uploading a manuscript and entering all of the notes in a piece by typing them</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 upload an MEI file that has already all the notes encoded, like the one generated by the OMR</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the way that I am using it (uploading an MEI file [Missa16.4_Sanctus2_166v-167r_mpeditor])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1895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without OMR or with OMR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from scratch, uploading a manuscript and entering all of the notes in a piece by typing them</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 upload an MEI file that has already all the notes encoded, like the one generated by the OMR</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the way that I am using it (uploading an MEI file [Missa16.4_Sanctus2_166v-167r_mpeditor])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179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without OMR or with OMR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The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mp</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-editor can be used from scratch, uploading a manuscript and entering all of the notes in a piece by typing them</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Or upload an MEI file that has already all the notes encoded, like the one generated by the OMR</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This is the way that I am using it (uploading an MEI file [Missa16.4_Sanctus2_166v-167r_mpeditor])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46619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You have all the symbols coming from the OMR | </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again, you are free to input all the notes from scratch, but we don't need it in this case because the notes are present in the file coming from the OMR</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 let’s move into the next step: the score editor!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Automatically lines up the voices for you.</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E5794C2B-9FD2-0F47-A56E-0041F7D88FD3}" type="slidenum">
              <a:rPr lang="en-ES" smtClean="0"/>
              <a:t>29</a:t>
            </a:fld>
            <a:endParaRPr lang="en-ES"/>
          </a:p>
        </p:txBody>
      </p:sp>
    </p:spTree>
    <p:extLst>
      <p:ext uri="{BB962C8B-B14F-4D97-AF65-F5344CB8AC3E}">
        <p14:creationId xmlns:p14="http://schemas.microsoft.com/office/powerpoint/2010/main" val="2298980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[3] as shown in the left , rather than being lined up in a score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[4] system of music notation for polyphonic music used in Europe from the</a:t>
            </a:r>
            <a:r>
              <a:rPr lang="en-US" sz="1200" b="0" dirty="0"/>
              <a:t>1250s to 1600s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4707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You have all the symbols coming from the OMR | </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again, you are free to input all the notes from scratch, but we don't need it in this case because the notes are present in the file coming from the OMR</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So, let’s move into the next step: the score editor!</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Automatically lines up the voices for you.</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7242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Automatically lines up the voices for you.</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(&gt; Options below)</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E5794C2B-9FD2-0F47-A56E-0041F7D88FD3}" type="slidenum">
              <a:rPr lang="en-ES" smtClean="0"/>
              <a:t>31</a:t>
            </a:fld>
            <a:endParaRPr lang="en-ES"/>
          </a:p>
        </p:txBody>
      </p:sp>
    </p:spTree>
    <p:extLst>
      <p:ext uri="{BB962C8B-B14F-4D97-AF65-F5344CB8AC3E}">
        <p14:creationId xmlns:p14="http://schemas.microsoft.com/office/powerpoint/2010/main" val="3218095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Bar by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endParaRPr lang="en-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0292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Bar by</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endParaRPr lang="en-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754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Bar by</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&gt; Update of voice alignment when correcting notes</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E5794C2B-9FD2-0F47-A56E-0041F7D88FD3}" type="slidenum">
              <a:rPr lang="en-ES" smtClean="0"/>
              <a:t>34</a:t>
            </a:fld>
            <a:endParaRPr lang="en-ES"/>
          </a:p>
        </p:txBody>
      </p:sp>
    </p:spTree>
    <p:extLst>
      <p:ext uri="{BB962C8B-B14F-4D97-AF65-F5344CB8AC3E}">
        <p14:creationId xmlns:p14="http://schemas.microsoft.com/office/powerpoint/2010/main" val="1353884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Select a note</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change its pitch (move it up and down)</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change its note shape</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Insert a note --&gt; Update of voice alignment when correcting notes</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E5794C2B-9FD2-0F47-A56E-0041F7D88FD3}" type="slidenum">
              <a:rPr lang="en-ES" smtClean="0"/>
              <a:t>35</a:t>
            </a:fld>
            <a:endParaRPr lang="en-ES"/>
          </a:p>
        </p:txBody>
      </p:sp>
    </p:spTree>
    <p:extLst>
      <p:ext uri="{BB962C8B-B14F-4D97-AF65-F5344CB8AC3E}">
        <p14:creationId xmlns:p14="http://schemas.microsoft.com/office/powerpoint/2010/main" val="4074577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Update of voice alignment when correcting notes</a:t>
            </a:r>
          </a:p>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36</a:t>
            </a:fld>
            <a:endParaRPr lang="en-ES"/>
          </a:p>
        </p:txBody>
      </p:sp>
    </p:spTree>
    <p:extLst>
      <p:ext uri="{BB962C8B-B14F-4D97-AF65-F5344CB8AC3E}">
        <p14:creationId xmlns:p14="http://schemas.microsoft.com/office/powerpoint/2010/main" val="38203015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Update of voice alignment when correcting notes</a:t>
            </a:r>
          </a:p>
        </p:txBody>
      </p:sp>
      <p:sp>
        <p:nvSpPr>
          <p:cNvPr id="4" name="Slide Number Placeholder 3"/>
          <p:cNvSpPr>
            <a:spLocks noGrp="1"/>
          </p:cNvSpPr>
          <p:nvPr>
            <p:ph type="sldNum" sz="quarter" idx="5"/>
          </p:nvPr>
        </p:nvSpPr>
        <p:spPr/>
        <p:txBody>
          <a:bodyPr/>
          <a:lstStyle/>
          <a:p>
            <a:fld id="{E5794C2B-9FD2-0F47-A56E-0041F7D88FD3}" type="slidenum">
              <a:rPr lang="en-ES" smtClean="0"/>
              <a:t>37</a:t>
            </a:fld>
            <a:endParaRPr lang="en-ES"/>
          </a:p>
        </p:txBody>
      </p:sp>
    </p:spTree>
    <p:extLst>
      <p:ext uri="{BB962C8B-B14F-4D97-AF65-F5344CB8AC3E}">
        <p14:creationId xmlns:p14="http://schemas.microsoft.com/office/powerpoint/2010/main" val="4028802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Update of voice alignment when correcting notes</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&gt; For scribal errors (errors made by the scribe, not by you)</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&gt; recorded: the original reading and the corrected reading</a:t>
            </a:r>
          </a:p>
          <a:p>
            <a:pPr marL="0" indent="0">
              <a:lnSpc>
                <a:spcPct val="100000"/>
              </a:lnSpc>
              <a:spcBef>
                <a:spcPts val="0"/>
              </a:spcBef>
              <a:buNone/>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&gt;&gt; Download the MEI score file with the editorial corrections</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Slide Number Placeholder 3"/>
          <p:cNvSpPr>
            <a:spLocks noGrp="1"/>
          </p:cNvSpPr>
          <p:nvPr>
            <p:ph type="sldNum" sz="quarter" idx="5"/>
          </p:nvPr>
        </p:nvSpPr>
        <p:spPr/>
        <p:txBody>
          <a:bodyPr/>
          <a:lstStyle/>
          <a:p>
            <a:fld id="{E5794C2B-9FD2-0F47-A56E-0041F7D88FD3}" type="slidenum">
              <a:rPr lang="en-ES" smtClean="0"/>
              <a:t>38</a:t>
            </a:fld>
            <a:endParaRPr lang="en-ES"/>
          </a:p>
        </p:txBody>
      </p:sp>
    </p:spTree>
    <p:extLst>
      <p:ext uri="{BB962C8B-B14F-4D97-AF65-F5344CB8AC3E}">
        <p14:creationId xmlns:p14="http://schemas.microsoft.com/office/powerpoint/2010/main" val="4039045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scribal errors (errors made by the scribe, not by you)</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recorded: the original reading and the corrected reading</a:t>
            </a:r>
          </a:p>
          <a:p>
            <a:pPr marL="0" indent="0">
              <a:lnSpc>
                <a:spcPct val="100000"/>
              </a:lnSpc>
              <a:spcBef>
                <a:spcPts val="0"/>
              </a:spcBef>
              <a:buNone/>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&gt; Download the MEI score file with the editorial corrections</a:t>
            </a:r>
          </a:p>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39</a:t>
            </a:fld>
            <a:endParaRPr lang="en-ES"/>
          </a:p>
        </p:txBody>
      </p:sp>
    </p:spTree>
    <p:extLst>
      <p:ext uri="{BB962C8B-B14F-4D97-AF65-F5344CB8AC3E}">
        <p14:creationId xmlns:p14="http://schemas.microsoft.com/office/powerpoint/2010/main" val="3968505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Importance in terms of h</a:t>
            </a:r>
            <a:r>
              <a:rPr lang="en-ES" dirty="0"/>
              <a:t>istorical and music-cultural aspects</a:t>
            </a:r>
          </a:p>
          <a:p>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7703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For scribal errors (errors made by the scribe, not by you)</a:t>
            </a:r>
          </a:p>
          <a:p>
            <a:pPr marL="0" indent="0">
              <a:lnSpc>
                <a:spcPct val="100000"/>
              </a:lnSpc>
              <a:spcBef>
                <a:spcPts val="0"/>
              </a:spcBef>
              <a:buNone/>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recorded: the original reading and the corrected reading</a:t>
            </a:r>
          </a:p>
          <a:p>
            <a:pPr marL="0" indent="0">
              <a:lnSpc>
                <a:spcPct val="100000"/>
              </a:lnSpc>
              <a:spcBef>
                <a:spcPts val="0"/>
              </a:spcBef>
              <a:buNone/>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endParaRPr>
          </a:p>
          <a:p>
            <a:pPr marL="0" indent="0">
              <a:lnSpc>
                <a:spcPct val="100000"/>
              </a:lnSpc>
              <a:spcBef>
                <a:spcPts val="0"/>
              </a:spcBef>
              <a:buNone/>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itchFamily="2" charset="2"/>
              </a:rPr>
              <a:t>Download the MEI score file with the editorial corrections</a:t>
            </a:r>
          </a:p>
        </p:txBody>
      </p:sp>
      <p:sp>
        <p:nvSpPr>
          <p:cNvPr id="4" name="Slide Number Placeholder 3"/>
          <p:cNvSpPr>
            <a:spLocks noGrp="1"/>
          </p:cNvSpPr>
          <p:nvPr>
            <p:ph type="sldNum" sz="quarter" idx="5"/>
          </p:nvPr>
        </p:nvSpPr>
        <p:spPr/>
        <p:txBody>
          <a:bodyPr/>
          <a:lstStyle/>
          <a:p>
            <a:fld id="{E5794C2B-9FD2-0F47-A56E-0041F7D88FD3}" type="slidenum">
              <a:rPr lang="en-ES" smtClean="0"/>
              <a:t>40</a:t>
            </a:fld>
            <a:endParaRPr lang="en-ES"/>
          </a:p>
        </p:txBody>
      </p:sp>
    </p:spTree>
    <p:extLst>
      <p:ext uri="{BB962C8B-B14F-4D97-AF65-F5344CB8AC3E}">
        <p14:creationId xmlns:p14="http://schemas.microsoft.com/office/powerpoint/2010/main" val="2666934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u="none" dirty="0"/>
              <a:t>So, that’s the workflow!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12193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ym typeface="Wingdings" pitchFamily="2" charset="2"/>
              </a:rPr>
              <a:t>WORK ON THIS INTERSECTION !!! ANOTHER PAPER !!!</a:t>
            </a:r>
          </a:p>
          <a:p>
            <a:endParaRPr lang="en-US" b="0" dirty="0">
              <a:sym typeface="Wingdings" pitchFamily="2" charset="2"/>
            </a:endParaRPr>
          </a:p>
          <a:p>
            <a:endParaRPr lang="en-US" b="0" dirty="0">
              <a:sym typeface="Wingdings"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59963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43</a:t>
            </a:fld>
            <a:endParaRPr lang="en-ES"/>
          </a:p>
        </p:txBody>
      </p:sp>
    </p:spTree>
    <p:extLst>
      <p:ext uri="{BB962C8B-B14F-4D97-AF65-F5344CB8AC3E}">
        <p14:creationId xmlns:p14="http://schemas.microsoft.com/office/powerpoint/2010/main" val="2633050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0"/>
              </a:spcBef>
              <a:buNone/>
              <a:defRPr/>
            </a:pPr>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44</a:t>
            </a:fld>
            <a:endParaRPr lang="en-ES"/>
          </a:p>
        </p:txBody>
      </p:sp>
    </p:spTree>
    <p:extLst>
      <p:ext uri="{BB962C8B-B14F-4D97-AF65-F5344CB8AC3E}">
        <p14:creationId xmlns:p14="http://schemas.microsoft.com/office/powerpoint/2010/main" val="31351828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45</a:t>
            </a:fld>
            <a:endParaRPr lang="en-ES"/>
          </a:p>
        </p:txBody>
      </p:sp>
    </p:spTree>
    <p:extLst>
      <p:ext uri="{BB962C8B-B14F-4D97-AF65-F5344CB8AC3E}">
        <p14:creationId xmlns:p14="http://schemas.microsoft.com/office/powerpoint/2010/main" val="415588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ym typeface="Wingdings" pitchFamily="2" charset="2"/>
              </a:rPr>
              <a:t>WORK ON THIS INTERSECTION !!! ANOTHER PAPER !!!</a:t>
            </a:r>
          </a:p>
          <a:p>
            <a:endParaRPr lang="en-US" b="0" dirty="0">
              <a:sym typeface="Wingdings" pitchFamily="2" charset="2"/>
            </a:endParaRPr>
          </a:p>
          <a:p>
            <a:endParaRPr lang="en-US" b="0" dirty="0">
              <a:sym typeface="Wingdings"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2633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ym typeface="Wingdings" pitchFamily="2" charset="2"/>
              </a:rPr>
              <a:t>Editorial corrections: detect scribal errors?</a:t>
            </a:r>
          </a:p>
          <a:p>
            <a:endParaRPr lang="en-US" b="0" dirty="0">
              <a:sym typeface="Wingdings" pitchFamily="2" charset="2"/>
            </a:endParaRPr>
          </a:p>
          <a:p>
            <a:r>
              <a:rPr lang="en-US" b="0" dirty="0">
                <a:sym typeface="Wingdings" pitchFamily="2" charset="2"/>
              </a:rPr>
              <a:t>Maybe marking counterpoint errors  integration of </a:t>
            </a:r>
            <a:r>
              <a:rPr lang="en-US" b="0" dirty="0" err="1">
                <a:sym typeface="Wingdings" pitchFamily="2" charset="2"/>
              </a:rPr>
              <a:t>Humlib</a:t>
            </a:r>
            <a:r>
              <a:rPr lang="en-US" b="0" dirty="0">
                <a:sym typeface="Wingdings" pitchFamily="2" charset="2"/>
              </a:rPr>
              <a:t> (a library for Humdrum) dissonant filter</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27043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10" normalizeH="0" baseline="0" noProof="0" dirty="0">
                <a:ln>
                  <a:noFill/>
                </a:ln>
                <a:solidFill>
                  <a:prstClr val="black"/>
                </a:solidFill>
                <a:effectLst/>
                <a:uLnTx/>
                <a:uFillTx/>
                <a:latin typeface="Century Gothic" panose="020B0502020202020204" pitchFamily="34" charset="0"/>
                <a:ea typeface="+mn-ea"/>
                <a:cs typeface="+mn-cs"/>
              </a:rPr>
              <a:t>Marking </a:t>
            </a:r>
            <a:r>
              <a:rPr kumimoji="0" lang="en-US" sz="1200" b="0" i="0" u="none" strike="noStrike" kern="1200" cap="none" spc="-10" normalizeH="0" baseline="0" noProof="0" dirty="0">
                <a:ln>
                  <a:noFill/>
                </a:ln>
                <a:solidFill>
                  <a:srgbClr val="FF8B00"/>
                </a:solidFill>
                <a:effectLst/>
                <a:uLnTx/>
                <a:uFillTx/>
                <a:latin typeface="Century Gothic" panose="020B0502020202020204" pitchFamily="34" charset="0"/>
                <a:ea typeface="+mn-ea"/>
                <a:cs typeface="+mn-cs"/>
              </a:rPr>
              <a:t>“illegal dissonances” </a:t>
            </a:r>
            <a:r>
              <a:rPr kumimoji="0" lang="en-US" sz="1200" b="0" i="0" u="none" strike="noStrike" kern="1200" cap="none" spc="-10" normalizeH="0" baseline="0" noProof="0" dirty="0">
                <a:ln>
                  <a:noFill/>
                </a:ln>
                <a:solidFill>
                  <a:prstClr val="black"/>
                </a:solidFill>
                <a:effectLst/>
                <a:uLnTx/>
                <a:uFillTx/>
                <a:latin typeface="Century Gothic" panose="020B0502020202020204" pitchFamily="34" charset="0"/>
                <a:ea typeface="+mn-ea"/>
                <a:cs typeface="+mn-cs"/>
              </a:rPr>
              <a:t>would facilitate the correction of the scoring up?</a:t>
            </a:r>
          </a:p>
          <a:p>
            <a:endParaRPr lang="en-E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794C2B-9FD2-0F47-A56E-0041F7D88FD3}" type="slidenum">
              <a:rPr kumimoji="0" lang="en-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4655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76B93-CCA8-994A-A620-064FDA9A3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1426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Accessible to the general public, modern musicians, and interesting for experts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88063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LEGAL dissonances are MARKED in BLUE: passing tones </a:t>
            </a:r>
            <a:r>
              <a:rPr lang="en-US" b="1" dirty="0"/>
              <a:t>[click]</a:t>
            </a:r>
            <a:r>
              <a:rPr lang="en-US" dirty="0"/>
              <a:t>, </a:t>
            </a:r>
            <a:r>
              <a:rPr lang="en-US" dirty="0" err="1"/>
              <a:t>neighbour</a:t>
            </a:r>
            <a:r>
              <a:rPr lang="en-US" dirty="0"/>
              <a:t> tones </a:t>
            </a:r>
            <a:r>
              <a:rPr lang="en-US" b="1" dirty="0"/>
              <a:t>[click]</a:t>
            </a:r>
            <a:r>
              <a:rPr lang="en-US" dirty="0"/>
              <a:t>, suspensions </a:t>
            </a:r>
            <a:r>
              <a:rPr lang="en-US" b="1" dirty="0"/>
              <a:t>[click]</a:t>
            </a:r>
            <a:r>
              <a:rPr lang="en-US" dirty="0"/>
              <a:t>, and agents of those suspensions </a:t>
            </a:r>
            <a:r>
              <a:rPr lang="en-US" b="1" dirty="0"/>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ILLEGAL dissonances, on the other hand, are MARKED in ORANGE</a:t>
            </a:r>
            <a:r>
              <a:rPr lang="en-US" b="1" dirty="0"/>
              <a:t> [like these ones]</a:t>
            </a:r>
            <a:r>
              <a:rPr lang="en-US"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These are dissonances that do not fall in any of the "legal" categories.</a:t>
            </a:r>
            <a:endParaRPr lang="en-CA" b="0" dirty="0">
              <a:solidFill>
                <a:srgbClr val="000000"/>
              </a:solidFill>
              <a:effectLst/>
              <a:latin typeface="Helvetica"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dirty="0">
                <a:solidFill>
                  <a:srgbClr val="000000"/>
                </a:solidFill>
                <a:effectLst/>
                <a:latin typeface="Helvetica" pitchFamily="2" charset="0"/>
                <a:sym typeface="Wingdings" pitchFamily="2" charset="2"/>
              </a:rPr>
              <a:t>- - - - - -</a:t>
            </a:r>
            <a:endParaRPr lang="en-US" b="1" dirty="0">
              <a:sym typeface="Wingdings" pitchFamily="2" charset="2"/>
            </a:endParaRPr>
          </a:p>
          <a:p>
            <a:pPr>
              <a:lnSpc>
                <a:spcPct val="150000"/>
              </a:lnSpc>
            </a:pPr>
            <a:r>
              <a:rPr lang="en-US" dirty="0"/>
              <a:t>Shows positive results</a:t>
            </a:r>
          </a:p>
          <a:p>
            <a:pPr lvl="1">
              <a:lnSpc>
                <a:spcPct val="150000"/>
              </a:lnSpc>
            </a:pPr>
            <a:r>
              <a:rPr lang="en-US" dirty="0"/>
              <a:t>Allowing for a more focused search </a:t>
            </a:r>
            <a:r>
              <a:rPr lang="en-US" dirty="0">
                <a:sym typeface="Wingdings" pitchFamily="2" charset="2"/>
              </a:rPr>
              <a:t> reduction of correction time</a:t>
            </a:r>
            <a:endParaRPr lang="en-US" dirty="0"/>
          </a:p>
          <a:p>
            <a:pPr lvl="1">
              <a:lnSpc>
                <a:spcPct val="150000"/>
              </a:lnSpc>
            </a:pPr>
            <a:r>
              <a:rPr lang="en-US" dirty="0"/>
              <a:t>And for evaluating a correction’s effect on the dissonance types </a:t>
            </a:r>
            <a:r>
              <a:rPr lang="en-US" dirty="0">
                <a:sym typeface="Wingdings" pitchFamily="2" charset="2"/>
              </a:rPr>
              <a:t> increase in accuracy of the corrections</a:t>
            </a:r>
          </a:p>
          <a:p>
            <a:pPr lvl="1">
              <a:lnSpc>
                <a:spcPct val="150000"/>
              </a:lnSpc>
            </a:pPr>
            <a:r>
              <a:rPr lang="en-US" dirty="0"/>
              <a:t>detecting OMR errors that went unnoticed on the previous stage of the pipeline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F76B93-CCA8-994A-A620-064FDA9A3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21077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ym typeface="Wingdings" pitchFamily="2" charset="2"/>
              </a:rPr>
              <a:t>Work to facilitate editorial correction of the scores</a:t>
            </a:r>
          </a:p>
          <a:p>
            <a:endParaRPr lang="en-US" b="0" dirty="0">
              <a:sym typeface="Wingdings" pitchFamily="2" charset="2"/>
            </a:endParaRPr>
          </a:p>
          <a:p>
            <a:r>
              <a:rPr lang="en-US" b="0" dirty="0">
                <a:sym typeface="Wingdings" pitchFamily="2" charset="2"/>
              </a:rPr>
              <a:t>---</a:t>
            </a:r>
          </a:p>
          <a:p>
            <a:endParaRPr lang="en-US" b="0" dirty="0">
              <a:sym typeface="Wingdings" pitchFamily="2" charset="2"/>
            </a:endParaRPr>
          </a:p>
          <a:p>
            <a:r>
              <a:rPr lang="en-US" b="0" dirty="0">
                <a:sym typeface="Wingdings" pitchFamily="2" charset="2"/>
              </a:rPr>
              <a:t>NOW, MOVING TO RESULTS AND CONTRIBUTIONS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01330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ES" dirty="0">
                <a:sym typeface="Wingdings" pitchFamily="2" charset="2"/>
              </a:rPr>
              <a:t> workflow reused by other communities around the globe </a:t>
            </a:r>
          </a:p>
          <a:p>
            <a:pPr lvl="1"/>
            <a:r>
              <a:rPr lang="en-ES" dirty="0">
                <a:sym typeface="Wingdings" pitchFamily="2" charset="2"/>
              </a:rPr>
              <a:t>who have collections in need of preservations</a:t>
            </a:r>
          </a:p>
          <a:p>
            <a:pPr lvl="1"/>
            <a:r>
              <a:rPr lang="en-GB" dirty="0">
                <a:sym typeface="Wingdings" pitchFamily="2" charset="2"/>
              </a:rPr>
              <a:t>B</a:t>
            </a:r>
            <a:r>
              <a:rPr lang="en-ES" dirty="0">
                <a:sym typeface="Wingdings" pitchFamily="2" charset="2"/>
              </a:rPr>
              <a:t>ut have limited resources</a:t>
            </a:r>
          </a:p>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54</a:t>
            </a:fld>
            <a:endParaRPr lang="en-ES"/>
          </a:p>
        </p:txBody>
      </p:sp>
    </p:spTree>
    <p:extLst>
      <p:ext uri="{BB962C8B-B14F-4D97-AF65-F5344CB8AC3E}">
        <p14:creationId xmlns:p14="http://schemas.microsoft.com/office/powerpoint/2010/main" val="19619473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5794C2B-9FD2-0F47-A56E-0041F7D88FD3}" type="slidenum">
              <a:rPr lang="en-ES" smtClean="0"/>
              <a:t>55</a:t>
            </a:fld>
            <a:endParaRPr lang="en-ES"/>
          </a:p>
        </p:txBody>
      </p:sp>
    </p:spTree>
    <p:extLst>
      <p:ext uri="{BB962C8B-B14F-4D97-AF65-F5344CB8AC3E}">
        <p14:creationId xmlns:p14="http://schemas.microsoft.com/office/powerpoint/2010/main" val="9982292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Finally, I would like to acknowledge all the people and institutions that helped me on the various stages of this project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63385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32405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THANKS TO ALL OF YOU FOR YOUR ATTENTION!</a:t>
            </a:r>
          </a:p>
          <a:p>
            <a:endParaRPr lang="en-US" b="1" dirty="0"/>
          </a:p>
          <a:p>
            <a:r>
              <a:rPr lang="en-US" b="1" dirty="0"/>
              <a:t>------------------------------</a:t>
            </a:r>
          </a:p>
          <a:p>
            <a:r>
              <a:rPr lang="en-GB" b="1" dirty="0"/>
              <a:t>D</a:t>
            </a:r>
            <a:r>
              <a:rPr lang="en-ES" b="1" dirty="0"/>
              <a:t>igitization phase</a:t>
            </a:r>
          </a:p>
          <a:p>
            <a:pPr lvl="1"/>
            <a:r>
              <a:rPr lang="en-GB" dirty="0"/>
              <a:t>G</a:t>
            </a:r>
            <a:r>
              <a:rPr lang="en-ES" dirty="0"/>
              <a:t>etting to the other side of the book</a:t>
            </a:r>
          </a:p>
          <a:p>
            <a:pPr lvl="2"/>
            <a:r>
              <a:rPr lang="en-GB" dirty="0"/>
              <a:t>C</a:t>
            </a:r>
            <a:r>
              <a:rPr lang="en-ES" dirty="0"/>
              <a:t>urvature of the page to be photographed </a:t>
            </a:r>
            <a:r>
              <a:rPr lang="en-ES" dirty="0">
                <a:sym typeface="Wingdings" pitchFamily="2" charset="2"/>
              </a:rPr>
              <a:t> sol.</a:t>
            </a:r>
            <a:endParaRPr lang="en-ES" dirty="0"/>
          </a:p>
          <a:p>
            <a:pPr lvl="2"/>
            <a:r>
              <a:rPr lang="en-GB" dirty="0"/>
              <a:t>B</a:t>
            </a:r>
            <a:r>
              <a:rPr lang="en-ES" dirty="0"/>
              <a:t>ook closing abruptly </a:t>
            </a:r>
            <a:r>
              <a:rPr lang="en-ES" dirty="0">
                <a:sym typeface="Wingdings" pitchFamily="2" charset="2"/>
              </a:rPr>
              <a:t> sol.</a:t>
            </a:r>
          </a:p>
          <a:p>
            <a:pPr lvl="1"/>
            <a:r>
              <a:rPr lang="en-GB" dirty="0">
                <a:sym typeface="Wingdings" pitchFamily="2" charset="2"/>
              </a:rPr>
              <a:t>F</a:t>
            </a:r>
            <a:r>
              <a:rPr lang="en-ES" dirty="0">
                <a:sym typeface="Wingdings" pitchFamily="2" charset="2"/>
              </a:rPr>
              <a:t>ailing of software</a:t>
            </a:r>
          </a:p>
          <a:p>
            <a:pPr lvl="2"/>
            <a:r>
              <a:rPr lang="en-GB" dirty="0">
                <a:sym typeface="Wingdings" pitchFamily="2" charset="2"/>
              </a:rPr>
              <a:t>T</a:t>
            </a:r>
            <a:r>
              <a:rPr lang="en-ES" dirty="0">
                <a:sym typeface="Wingdings" pitchFamily="2" charset="2"/>
              </a:rPr>
              <a:t>ethering, official software, hard drives</a:t>
            </a:r>
          </a:p>
          <a:p>
            <a:pPr lvl="1"/>
            <a:r>
              <a:rPr lang="en-GB" dirty="0">
                <a:sym typeface="Wingdings" pitchFamily="2" charset="2"/>
              </a:rPr>
              <a:t>F</a:t>
            </a:r>
            <a:r>
              <a:rPr lang="en-ES" dirty="0">
                <a:sym typeface="Wingdings" pitchFamily="2" charset="2"/>
              </a:rPr>
              <a:t>olio numbering</a:t>
            </a:r>
          </a:p>
          <a:p>
            <a:endParaRPr lang="en-US" b="1" dirty="0"/>
          </a:p>
          <a:p>
            <a:r>
              <a:rPr lang="en-US" dirty="0"/>
              <a:t>Have to come up with a small workflow (series of steps) to make the digitization process as mechanic as possible</a:t>
            </a:r>
          </a:p>
          <a:p>
            <a:r>
              <a:rPr lang="en-US" dirty="0"/>
              <a:t>The page falling and the increase in curvature when reaching the other end of the book</a:t>
            </a:r>
          </a:p>
          <a:p>
            <a:r>
              <a:rPr lang="en-US" dirty="0"/>
              <a:t>Lack of numbers on versos: Printed numbers</a:t>
            </a:r>
            <a:endParaRPr lang="en-US" b="1" dirty="0"/>
          </a:p>
          <a:p>
            <a:r>
              <a:rPr lang="en-US" b="1" dirty="0"/>
              <a:t>------------------------</a:t>
            </a:r>
          </a:p>
          <a:p>
            <a:r>
              <a:rPr lang="en-ES" b="1" dirty="0">
                <a:sym typeface="Wingdings" pitchFamily="2" charset="2"/>
              </a:rPr>
              <a:t>OMR issues</a:t>
            </a:r>
          </a:p>
          <a:p>
            <a:pPr lvl="1"/>
            <a:r>
              <a:rPr lang="en-GB" dirty="0">
                <a:sym typeface="Wingdings" pitchFamily="2" charset="2"/>
              </a:rPr>
              <a:t>E</a:t>
            </a:r>
            <a:r>
              <a:rPr lang="en-ES" dirty="0">
                <a:sym typeface="Wingdings" pitchFamily="2" charset="2"/>
              </a:rPr>
              <a:t>asier next time as the same scribe for other pieces (and now we have a model trained in the whole book)</a:t>
            </a:r>
          </a:p>
          <a:p>
            <a:pPr lvl="1"/>
            <a:r>
              <a:rPr lang="en-GB" dirty="0">
                <a:sym typeface="Wingdings" pitchFamily="2" charset="2"/>
              </a:rPr>
              <a:t>M</a:t>
            </a:r>
            <a:r>
              <a:rPr lang="en-ES" dirty="0">
                <a:sym typeface="Wingdings" pitchFamily="2" charset="2"/>
              </a:rPr>
              <a:t>odel for doc. </a:t>
            </a:r>
            <a:r>
              <a:rPr lang="en-GB" dirty="0">
                <a:sym typeface="Wingdings" pitchFamily="2" charset="2"/>
              </a:rPr>
              <a:t>a</a:t>
            </a:r>
            <a:r>
              <a:rPr lang="en-ES" dirty="0">
                <a:sym typeface="Wingdings" pitchFamily="2" charset="2"/>
              </a:rPr>
              <a:t>nalysis too</a:t>
            </a:r>
            <a:endParaRPr lang="en-ES" b="1"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endParaRPr lang="en-ES" b="1" dirty="0">
              <a:sym typeface="Wingdings" pitchFamily="2" charset="2"/>
            </a:endParaRPr>
          </a:p>
          <a:p>
            <a:r>
              <a:rPr lang="en-GB" b="1" dirty="0">
                <a:sym typeface="Wingdings" pitchFamily="2" charset="2"/>
              </a:rPr>
              <a:t>M</a:t>
            </a:r>
            <a:r>
              <a:rPr lang="en-ES" b="1" dirty="0">
                <a:sym typeface="Wingdings" pitchFamily="2" charset="2"/>
              </a:rPr>
              <a:t>p-editor issues</a:t>
            </a:r>
          </a:p>
          <a:p>
            <a:pPr lvl="1"/>
            <a:r>
              <a:rPr lang="en-GB" dirty="0">
                <a:sym typeface="Wingdings" pitchFamily="2" charset="2"/>
              </a:rPr>
              <a:t>S</a:t>
            </a:r>
            <a:r>
              <a:rPr lang="en-ES" dirty="0">
                <a:sym typeface="Wingdings" pitchFamily="2" charset="2"/>
              </a:rPr>
              <a:t>omething that avoids the input interface altogether (or more support for the conversion between MEI and Humdrum within the mp editor) because some information gests lost.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t>
            </a:r>
          </a:p>
          <a:p>
            <a:pPr lvl="0"/>
            <a:endParaRPr lang="en-ES" dirty="0">
              <a:sym typeface="Wingdings" pitchFamily="2" charset="2"/>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3C8D95-94C8-8D4A-84AE-2C2CC82A38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91664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WERE THE ORIGINAL THREE STEPS I THOUGHT OF FOUR YEARS AGO, AND TOOK FORM DURING THE COURSE OF THE PROJECT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3182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 STEPS SINCE 4 YEARS AGO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Digitization </a:t>
            </a:r>
            <a:r>
              <a:rPr lang="en-US" dirty="0">
                <a:sym typeface="Wingdings" pitchFamily="2" charset="2"/>
              </a:rPr>
              <a:t> photographing the folios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Optical Music Recognition (OMR)  Optical Character Recognition (OCR)  when you have images of a text document, you use OCR to make the images machine-readable, so the text is actually searchable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Symbolic file encoding </a:t>
            </a:r>
            <a:r>
              <a:rPr lang="en-US" b="1" dirty="0">
                <a:sym typeface="Wingdings" pitchFamily="2" charset="2"/>
              </a:rPr>
              <a:t>the symbols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sym typeface="Wingdings" pitchFamily="2" charset="2"/>
              </a:rPr>
              <a:t>Pitch</a:t>
            </a:r>
            <a:r>
              <a:rPr lang="en-US" dirty="0">
                <a:sym typeface="Wingdings" pitchFamily="2" charset="2"/>
              </a:rPr>
              <a:t> + </a:t>
            </a:r>
            <a:r>
              <a:rPr lang="en-US" b="1" dirty="0">
                <a:sym typeface="Wingdings" pitchFamily="2" charset="2"/>
              </a:rPr>
              <a:t>note shape </a:t>
            </a:r>
            <a:r>
              <a:rPr lang="en-US" dirty="0">
                <a:sym typeface="Wingdings" pitchFamily="2" charset="2"/>
              </a:rPr>
              <a:t> of the symbols in each </a:t>
            </a:r>
            <a:r>
              <a:rPr lang="en-US" b="1" dirty="0">
                <a:sym typeface="Wingdings" pitchFamily="2" charset="2"/>
              </a:rPr>
              <a:t>part</a:t>
            </a:r>
            <a:r>
              <a:rPr lang="en-US" dirty="0">
                <a:sym typeface="Wingdings" pitchFamily="2" charset="2"/>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But we are dealing with mensural notation, encoding the symbols (the pitch and note shape is not enough)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We need to encode imperfections and alterations to provide the full information regarding the note duration and to obtain a score properly lined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Therefore, we need a THIRD step that will do that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The third step</a:t>
            </a:r>
            <a:r>
              <a:rPr lang="en-US" b="1" dirty="0">
                <a:sym typeface="Wingdings" pitchFamily="2" charset="2"/>
              </a:rPr>
              <a:t> actually consists of two parts: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the automatic voice alignment part, that automatically assigns the notes a perfect / imperfect / altered value (following the Principles of Imp. &amp; Alt of mensural notation)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And an editorial correction part. To properly line up the piece you also need to correct any scribal errors. So, this part will allow to correct these and encode both readings (the original and the corrected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This is how you have your digital score.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3318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u="none" dirty="0"/>
              <a:t>Tools behind the scenes</a:t>
            </a:r>
          </a:p>
          <a:p>
            <a:endParaRPr lang="en-US" sz="1800" b="0" u="none" dirty="0"/>
          </a:p>
          <a:p>
            <a:r>
              <a:rPr lang="en-US" sz="1800" b="0" u="none" dirty="0"/>
              <a: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ym typeface="Wingdings" pitchFamily="2" charset="2"/>
              </a:rPr>
              <a:t>For the symbolic files we used MEI (this is a music format that allows to encode written music in early notations, including neumes and mensural notation)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sym typeface="Wingdings" pitchFamily="2" charset="2"/>
              </a:rPr>
              <a:t>Rendered by Verovio. [DISPLAY]</a:t>
            </a:r>
          </a:p>
          <a:p>
            <a:r>
              <a:rPr lang="en-US" sz="1800" b="0" u="none" dirty="0"/>
              <a:t>=======================</a:t>
            </a:r>
          </a:p>
          <a:p>
            <a:endParaRPr lang="en-US" sz="1800" b="0" u="none" dirty="0"/>
          </a:p>
          <a:p>
            <a:r>
              <a:rPr lang="en-US" sz="1800" b="0" u="none" dirty="0"/>
              <a:t>HOW I THOUGHT TO DO IT 4 YEARS AGO, WHICH TOOLS I ENDED UP USING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771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Given that these are large volumes of a special collection </a:t>
            </a:r>
            <a:r>
              <a:rPr lang="en-US" b="1" dirty="0">
                <a:sym typeface="Wingdings" pitchFamily="2" charset="2"/>
              </a:rPr>
              <a:t> the digitization requires special equipment</a:t>
            </a:r>
          </a:p>
          <a:p>
            <a:pPr marL="171450" indent="-171450">
              <a:buFont typeface="Arial" panose="020B0604020202020204" pitchFamily="34" charset="0"/>
              <a:buChar char="•"/>
            </a:pPr>
            <a:r>
              <a:rPr lang="en-US" b="1" dirty="0">
                <a:sym typeface="Wingdings" pitchFamily="2" charset="2"/>
              </a:rPr>
              <a:t>Book scanners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792747-EAAC-B644-81ED-C6A16CD2E1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27419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740AE-E6DD-C3D6-338F-3322AB18A1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ES"/>
          </a:p>
        </p:txBody>
      </p:sp>
      <p:sp>
        <p:nvSpPr>
          <p:cNvPr id="3" name="Subtitle 2">
            <a:extLst>
              <a:ext uri="{FF2B5EF4-FFF2-40B4-BE49-F238E27FC236}">
                <a16:creationId xmlns:a16="http://schemas.microsoft.com/office/drawing/2014/main" id="{77B20F2F-E1A6-C74E-D738-3C96D498E7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ES"/>
          </a:p>
        </p:txBody>
      </p:sp>
      <p:sp>
        <p:nvSpPr>
          <p:cNvPr id="4" name="Date Placeholder 3">
            <a:extLst>
              <a:ext uri="{FF2B5EF4-FFF2-40B4-BE49-F238E27FC236}">
                <a16:creationId xmlns:a16="http://schemas.microsoft.com/office/drawing/2014/main" id="{E6AC9578-199B-B3B7-E631-ED7481EE0C5A}"/>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52B52A04-D25E-F3C0-7605-1BE4EB7E807A}"/>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BC0A8CAC-780B-2DE9-66A9-913E5F01F69B}"/>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1312737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CA554-CB50-566A-E105-F9D12B36994A}"/>
              </a:ext>
            </a:extLst>
          </p:cNvPr>
          <p:cNvSpPr>
            <a:spLocks noGrp="1"/>
          </p:cNvSpPr>
          <p:nvPr>
            <p:ph type="title"/>
          </p:nvPr>
        </p:nvSpPr>
        <p:spPr/>
        <p:txBody>
          <a:bodyPr/>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ADFFBEEF-82D3-7C3B-5275-6F9D6976746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63F9C834-A55F-8D4B-4C97-C2A73BD75A16}"/>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356D7298-760E-3336-53A2-A17CEEE1362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6BB586D6-DAAF-3F5E-95F9-2F5E87348B20}"/>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8326854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5E3800-7D9A-99A3-B825-D2637D7BC63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ES"/>
          </a:p>
        </p:txBody>
      </p:sp>
      <p:sp>
        <p:nvSpPr>
          <p:cNvPr id="3" name="Vertical Text Placeholder 2">
            <a:extLst>
              <a:ext uri="{FF2B5EF4-FFF2-40B4-BE49-F238E27FC236}">
                <a16:creationId xmlns:a16="http://schemas.microsoft.com/office/drawing/2014/main" id="{544DEA18-9F62-DEE6-8B38-BF9CF3B78F3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E8D0B22-1975-AFE6-B545-BA52F355BC68}"/>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8683220F-B5A1-F76B-25B7-FBCB0012E940}"/>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AC002E61-3B98-A785-E826-ED392F3AF407}"/>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26450613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3F16-4236-3343-BECA-4574FE7FD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0C287-065C-014E-A5F5-26CB9D71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9F95F0-5F19-F943-A020-924670A58A9A}"/>
              </a:ext>
            </a:extLst>
          </p:cNvPr>
          <p:cNvSpPr>
            <a:spLocks noGrp="1"/>
          </p:cNvSpPr>
          <p:nvPr>
            <p:ph type="dt" sz="half" idx="10"/>
          </p:nvPr>
        </p:nvSpPr>
        <p:spPr/>
        <p:txBody>
          <a:bodyPr/>
          <a:lstStyle/>
          <a:p>
            <a:fld id="{327136B9-B4AB-BA47-9B63-85759D22F0CE}" type="datetime1">
              <a:rPr lang="en-CA" smtClean="0"/>
              <a:t>2023-10-03</a:t>
            </a:fld>
            <a:endParaRPr lang="en-US"/>
          </a:p>
        </p:txBody>
      </p:sp>
      <p:sp>
        <p:nvSpPr>
          <p:cNvPr id="5" name="Footer Placeholder 4">
            <a:extLst>
              <a:ext uri="{FF2B5EF4-FFF2-40B4-BE49-F238E27FC236}">
                <a16:creationId xmlns:a16="http://schemas.microsoft.com/office/drawing/2014/main" id="{7D6120E9-8077-244D-93E6-80EC26BF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7C90A-BE50-D74F-9E46-CF7FFCEBFC50}"/>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083557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27E9-B021-B54B-AB8A-28DE9A8A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FE4121-90E4-C346-9A21-3D4D431353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6F4A6-36B4-8042-88E0-7D93F3B2F2FE}"/>
              </a:ext>
            </a:extLst>
          </p:cNvPr>
          <p:cNvSpPr>
            <a:spLocks noGrp="1"/>
          </p:cNvSpPr>
          <p:nvPr>
            <p:ph type="dt" sz="half" idx="10"/>
          </p:nvPr>
        </p:nvSpPr>
        <p:spPr/>
        <p:txBody>
          <a:bodyPr/>
          <a:lstStyle/>
          <a:p>
            <a:fld id="{BF6050A1-A807-9147-8C37-AE8E3B1FA5D2}" type="datetime1">
              <a:rPr lang="en-CA" smtClean="0"/>
              <a:t>2023-10-03</a:t>
            </a:fld>
            <a:endParaRPr lang="en-US"/>
          </a:p>
        </p:txBody>
      </p:sp>
      <p:sp>
        <p:nvSpPr>
          <p:cNvPr id="5" name="Footer Placeholder 4">
            <a:extLst>
              <a:ext uri="{FF2B5EF4-FFF2-40B4-BE49-F238E27FC236}">
                <a16:creationId xmlns:a16="http://schemas.microsoft.com/office/drawing/2014/main" id="{A9682C2E-14B6-5545-A205-4331ABEF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05507-DE75-0D46-9D70-7774DB3E065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8877055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268C-72AD-5E44-A5B1-3FAF50F61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07C13-1156-B64F-95E4-1077613AC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426FBB-CFCD-8942-A4F4-11177CB03F36}"/>
              </a:ext>
            </a:extLst>
          </p:cNvPr>
          <p:cNvSpPr>
            <a:spLocks noGrp="1"/>
          </p:cNvSpPr>
          <p:nvPr>
            <p:ph type="dt" sz="half" idx="10"/>
          </p:nvPr>
        </p:nvSpPr>
        <p:spPr/>
        <p:txBody>
          <a:bodyPr/>
          <a:lstStyle/>
          <a:p>
            <a:fld id="{97DB5CCB-4582-7F47-9FD5-0BC7F822C8BF}" type="datetime1">
              <a:rPr lang="en-CA" smtClean="0"/>
              <a:t>2023-10-03</a:t>
            </a:fld>
            <a:endParaRPr lang="en-US"/>
          </a:p>
        </p:txBody>
      </p:sp>
      <p:sp>
        <p:nvSpPr>
          <p:cNvPr id="5" name="Footer Placeholder 4">
            <a:extLst>
              <a:ext uri="{FF2B5EF4-FFF2-40B4-BE49-F238E27FC236}">
                <a16:creationId xmlns:a16="http://schemas.microsoft.com/office/drawing/2014/main" id="{E04F140C-6616-3447-ACBB-10A395BCE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E4362-E124-C54F-98BA-67D60558E3A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0524235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CCB-66AF-B541-B1BC-6F296AF3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FC306-D8A5-5F4D-B670-4C7CC6D080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E6428-5729-9449-9F43-64CFB84DEB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90A18C-F9AF-924D-8F05-E474CCE9B994}"/>
              </a:ext>
            </a:extLst>
          </p:cNvPr>
          <p:cNvSpPr>
            <a:spLocks noGrp="1"/>
          </p:cNvSpPr>
          <p:nvPr>
            <p:ph type="dt" sz="half" idx="10"/>
          </p:nvPr>
        </p:nvSpPr>
        <p:spPr/>
        <p:txBody>
          <a:bodyPr/>
          <a:lstStyle/>
          <a:p>
            <a:fld id="{B6DD7D03-D3C3-3346-9FD6-36A2AA4A2CB2}" type="datetime1">
              <a:rPr lang="en-CA" smtClean="0"/>
              <a:t>2023-10-03</a:t>
            </a:fld>
            <a:endParaRPr lang="en-US"/>
          </a:p>
        </p:txBody>
      </p:sp>
      <p:sp>
        <p:nvSpPr>
          <p:cNvPr id="6" name="Footer Placeholder 5">
            <a:extLst>
              <a:ext uri="{FF2B5EF4-FFF2-40B4-BE49-F238E27FC236}">
                <a16:creationId xmlns:a16="http://schemas.microsoft.com/office/drawing/2014/main" id="{6060876F-68EA-CD4A-A975-BA7AD4886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675AF-8DDC-8343-8921-AA9C61A51F12}"/>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4433993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7600-C63C-E849-9411-D54C8C13B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DC654F-5341-E544-8AE5-60E2B5D96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B12A0D-A68B-BA46-9113-91BFB5BFA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79D39B-EB61-2D45-BFC2-51D42D76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561B64-F4E9-C340-9D39-7BF6F37A71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39E5B6-3BE2-8B43-A0EC-1CBEAE21D4F6}"/>
              </a:ext>
            </a:extLst>
          </p:cNvPr>
          <p:cNvSpPr>
            <a:spLocks noGrp="1"/>
          </p:cNvSpPr>
          <p:nvPr>
            <p:ph type="dt" sz="half" idx="10"/>
          </p:nvPr>
        </p:nvSpPr>
        <p:spPr/>
        <p:txBody>
          <a:bodyPr/>
          <a:lstStyle/>
          <a:p>
            <a:fld id="{5C775A9C-98DD-3641-BE7E-BAA44AAC3885}" type="datetime1">
              <a:rPr lang="en-CA" smtClean="0"/>
              <a:t>2023-10-03</a:t>
            </a:fld>
            <a:endParaRPr lang="en-US"/>
          </a:p>
        </p:txBody>
      </p:sp>
      <p:sp>
        <p:nvSpPr>
          <p:cNvPr id="8" name="Footer Placeholder 7">
            <a:extLst>
              <a:ext uri="{FF2B5EF4-FFF2-40B4-BE49-F238E27FC236}">
                <a16:creationId xmlns:a16="http://schemas.microsoft.com/office/drawing/2014/main" id="{901EDDEA-8BC1-214E-BD85-D5CE1C8D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60134-BC77-6B46-91E6-0D4C07FFFD0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62088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8F34-2468-1849-B0BC-77FA148B2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328953-95FF-A644-8241-4CE9538CA67F}"/>
              </a:ext>
            </a:extLst>
          </p:cNvPr>
          <p:cNvSpPr>
            <a:spLocks noGrp="1"/>
          </p:cNvSpPr>
          <p:nvPr>
            <p:ph type="dt" sz="half" idx="10"/>
          </p:nvPr>
        </p:nvSpPr>
        <p:spPr/>
        <p:txBody>
          <a:bodyPr/>
          <a:lstStyle/>
          <a:p>
            <a:fld id="{E0F55330-0C09-BE49-946F-148D0BDBFE58}" type="datetime1">
              <a:rPr lang="en-CA" smtClean="0"/>
              <a:t>2023-10-03</a:t>
            </a:fld>
            <a:endParaRPr lang="en-US"/>
          </a:p>
        </p:txBody>
      </p:sp>
      <p:sp>
        <p:nvSpPr>
          <p:cNvPr id="4" name="Footer Placeholder 3">
            <a:extLst>
              <a:ext uri="{FF2B5EF4-FFF2-40B4-BE49-F238E27FC236}">
                <a16:creationId xmlns:a16="http://schemas.microsoft.com/office/drawing/2014/main" id="{BD4DF2F7-B35F-8042-9A97-7269D0E6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93C21-01B8-1743-9EC1-601ED4D5F99C}"/>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8409425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CFA0F-CA54-504C-83D2-8B283F7919EF}"/>
              </a:ext>
            </a:extLst>
          </p:cNvPr>
          <p:cNvSpPr>
            <a:spLocks noGrp="1"/>
          </p:cNvSpPr>
          <p:nvPr>
            <p:ph type="dt" sz="half" idx="10"/>
          </p:nvPr>
        </p:nvSpPr>
        <p:spPr/>
        <p:txBody>
          <a:bodyPr/>
          <a:lstStyle/>
          <a:p>
            <a:fld id="{0685A763-48D6-6A4A-BA74-82EF30F6F135}" type="datetime1">
              <a:rPr lang="en-CA" smtClean="0"/>
              <a:t>2023-10-03</a:t>
            </a:fld>
            <a:endParaRPr lang="en-US"/>
          </a:p>
        </p:txBody>
      </p:sp>
      <p:sp>
        <p:nvSpPr>
          <p:cNvPr id="3" name="Footer Placeholder 2">
            <a:extLst>
              <a:ext uri="{FF2B5EF4-FFF2-40B4-BE49-F238E27FC236}">
                <a16:creationId xmlns:a16="http://schemas.microsoft.com/office/drawing/2014/main" id="{140CB52E-B398-CE42-B4DF-E111E2680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AA77A-AEFA-2C4A-AB18-194BAB5F5969}"/>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42848668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23B7-A2D3-2F49-8F7A-DDCC583D9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D9146A-A511-2043-A2A9-54572BEE5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E4F2A-0197-7B4A-8588-69EAB9B0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9B32FA-C9C8-3D44-8166-9E23F3F6C12C}"/>
              </a:ext>
            </a:extLst>
          </p:cNvPr>
          <p:cNvSpPr>
            <a:spLocks noGrp="1"/>
          </p:cNvSpPr>
          <p:nvPr>
            <p:ph type="dt" sz="half" idx="10"/>
          </p:nvPr>
        </p:nvSpPr>
        <p:spPr/>
        <p:txBody>
          <a:bodyPr/>
          <a:lstStyle/>
          <a:p>
            <a:fld id="{328D1845-6CE3-2846-8BF4-6E05ABEE7987}" type="datetime1">
              <a:rPr lang="en-CA" smtClean="0"/>
              <a:t>2023-10-03</a:t>
            </a:fld>
            <a:endParaRPr lang="en-US"/>
          </a:p>
        </p:txBody>
      </p:sp>
      <p:sp>
        <p:nvSpPr>
          <p:cNvPr id="6" name="Footer Placeholder 5">
            <a:extLst>
              <a:ext uri="{FF2B5EF4-FFF2-40B4-BE49-F238E27FC236}">
                <a16:creationId xmlns:a16="http://schemas.microsoft.com/office/drawing/2014/main" id="{E1C53010-DF79-6B45-86B7-AE5BD3596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8B42D-5176-8846-99D8-C64A86D34FAB}"/>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4018604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7458B-6F21-26D0-69E4-BA3B63F0E973}"/>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743CD668-813E-C5BC-13AE-D81D71E05276}"/>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9C78BF72-465C-BCF6-7BA1-DC70181D4C23}"/>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96C6B935-523F-C2CF-4FEC-D4D935A55B98}"/>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5F631DAC-395F-1B66-1989-05E490114FDA}"/>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24330294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11F0-9C63-5142-BDE2-ACDA6986C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B55D9-18DB-2243-85B6-39F663319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FC27B6-C818-1C44-BED6-911FDF18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355A89-E69A-A348-932D-8004B6D5EF13}"/>
              </a:ext>
            </a:extLst>
          </p:cNvPr>
          <p:cNvSpPr>
            <a:spLocks noGrp="1"/>
          </p:cNvSpPr>
          <p:nvPr>
            <p:ph type="dt" sz="half" idx="10"/>
          </p:nvPr>
        </p:nvSpPr>
        <p:spPr/>
        <p:txBody>
          <a:bodyPr/>
          <a:lstStyle/>
          <a:p>
            <a:fld id="{6327562B-B1B8-9942-B1FD-71F4D46076F6}" type="datetime1">
              <a:rPr lang="en-CA" smtClean="0"/>
              <a:t>2023-10-03</a:t>
            </a:fld>
            <a:endParaRPr lang="en-US"/>
          </a:p>
        </p:txBody>
      </p:sp>
      <p:sp>
        <p:nvSpPr>
          <p:cNvPr id="6" name="Footer Placeholder 5">
            <a:extLst>
              <a:ext uri="{FF2B5EF4-FFF2-40B4-BE49-F238E27FC236}">
                <a16:creationId xmlns:a16="http://schemas.microsoft.com/office/drawing/2014/main" id="{5408666E-76ED-294D-8707-BF96EFA8A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CE9D3-7415-A74C-ABE7-8E9B686E831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89595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6BA-05B8-FE43-BCF9-138EC952E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173C5-072C-1F4A-8DE2-986E80690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5960D-80BC-FA40-B53B-4362B80680C4}"/>
              </a:ext>
            </a:extLst>
          </p:cNvPr>
          <p:cNvSpPr>
            <a:spLocks noGrp="1"/>
          </p:cNvSpPr>
          <p:nvPr>
            <p:ph type="dt" sz="half" idx="10"/>
          </p:nvPr>
        </p:nvSpPr>
        <p:spPr/>
        <p:txBody>
          <a:bodyPr/>
          <a:lstStyle/>
          <a:p>
            <a:fld id="{4D8024DC-1B52-8C40-8827-0A22B04F39A7}" type="datetime1">
              <a:rPr lang="en-CA" smtClean="0"/>
              <a:t>2023-10-03</a:t>
            </a:fld>
            <a:endParaRPr lang="en-US"/>
          </a:p>
        </p:txBody>
      </p:sp>
      <p:sp>
        <p:nvSpPr>
          <p:cNvPr id="5" name="Footer Placeholder 4">
            <a:extLst>
              <a:ext uri="{FF2B5EF4-FFF2-40B4-BE49-F238E27FC236}">
                <a16:creationId xmlns:a16="http://schemas.microsoft.com/office/drawing/2014/main" id="{F8B4CE12-FD59-3446-B0F1-C5FAD0315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AB6F1-AB9E-0E45-984D-CF31970266D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41510373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43CE5-3535-3549-A0DC-6C5FAA6DCC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053AA-6FA9-C542-8E2D-FD157F0AC2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4C101-5AE1-C243-A8E3-A265F965D6AF}"/>
              </a:ext>
            </a:extLst>
          </p:cNvPr>
          <p:cNvSpPr>
            <a:spLocks noGrp="1"/>
          </p:cNvSpPr>
          <p:nvPr>
            <p:ph type="dt" sz="half" idx="10"/>
          </p:nvPr>
        </p:nvSpPr>
        <p:spPr/>
        <p:txBody>
          <a:bodyPr/>
          <a:lstStyle/>
          <a:p>
            <a:fld id="{687CD9D2-52FE-3D4C-A65A-2F3C26120E52}" type="datetime1">
              <a:rPr lang="en-CA" smtClean="0"/>
              <a:t>2023-10-03</a:t>
            </a:fld>
            <a:endParaRPr lang="en-US"/>
          </a:p>
        </p:txBody>
      </p:sp>
      <p:sp>
        <p:nvSpPr>
          <p:cNvPr id="5" name="Footer Placeholder 4">
            <a:extLst>
              <a:ext uri="{FF2B5EF4-FFF2-40B4-BE49-F238E27FC236}">
                <a16:creationId xmlns:a16="http://schemas.microsoft.com/office/drawing/2014/main" id="{B6798375-5BB5-F240-9435-F590D233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9DD46-99A7-CC49-8886-61133130C06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6925729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2310405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50A0D-BD8A-9F41-BE03-D560198DC4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84A5A3-C89F-5440-9D8F-9C435BB031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6A2E044-4ADA-FA4B-A6D9-D18810FDE238}"/>
              </a:ext>
            </a:extLst>
          </p:cNvPr>
          <p:cNvSpPr>
            <a:spLocks noGrp="1"/>
          </p:cNvSpPr>
          <p:nvPr>
            <p:ph type="dt" sz="half" idx="10"/>
          </p:nvPr>
        </p:nvSpPr>
        <p:spPr/>
        <p:txBody>
          <a:bodyPr/>
          <a:lstStyle/>
          <a:p>
            <a:fld id="{FD982CE4-2CCB-454B-8807-CBD5EE292A62}" type="datetime1">
              <a:rPr lang="en-CA" smtClean="0"/>
              <a:t>2023-10-03</a:t>
            </a:fld>
            <a:endParaRPr lang="en-US"/>
          </a:p>
        </p:txBody>
      </p:sp>
      <p:sp>
        <p:nvSpPr>
          <p:cNvPr id="5" name="Footer Placeholder 4">
            <a:extLst>
              <a:ext uri="{FF2B5EF4-FFF2-40B4-BE49-F238E27FC236}">
                <a16:creationId xmlns:a16="http://schemas.microsoft.com/office/drawing/2014/main" id="{05A8FDD7-6BBE-2745-9989-5769371334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34B14-A7A3-024C-9CE2-EBDA9A5A5C06}"/>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2910131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9A826-542C-4D4D-8FAF-2139F87DF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1723D-06B7-1C4B-A603-7CD829AB0A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8F0765-BD01-6A48-BD7C-9C13432B9F8E}"/>
              </a:ext>
            </a:extLst>
          </p:cNvPr>
          <p:cNvSpPr>
            <a:spLocks noGrp="1"/>
          </p:cNvSpPr>
          <p:nvPr>
            <p:ph type="dt" sz="half" idx="10"/>
          </p:nvPr>
        </p:nvSpPr>
        <p:spPr/>
        <p:txBody>
          <a:bodyPr/>
          <a:lstStyle/>
          <a:p>
            <a:fld id="{5B93B1F4-65AF-1B40-899A-2DCB353A8AA1}" type="datetime1">
              <a:rPr lang="en-CA" smtClean="0"/>
              <a:t>2023-10-03</a:t>
            </a:fld>
            <a:endParaRPr lang="en-US"/>
          </a:p>
        </p:txBody>
      </p:sp>
      <p:sp>
        <p:nvSpPr>
          <p:cNvPr id="5" name="Footer Placeholder 4">
            <a:extLst>
              <a:ext uri="{FF2B5EF4-FFF2-40B4-BE49-F238E27FC236}">
                <a16:creationId xmlns:a16="http://schemas.microsoft.com/office/drawing/2014/main" id="{87A97D51-F6C9-964C-9B5E-C5E6795DC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B3165-B834-734C-8FD4-E67B6223B030}"/>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28477469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851BF-E55D-894E-ABCF-D2CEFE433D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444D26F-1D85-7A4B-B1A4-908EFBFEE8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D3B769-A009-AC43-AF3E-F1F1AA3F27B0}"/>
              </a:ext>
            </a:extLst>
          </p:cNvPr>
          <p:cNvSpPr>
            <a:spLocks noGrp="1"/>
          </p:cNvSpPr>
          <p:nvPr>
            <p:ph type="dt" sz="half" idx="10"/>
          </p:nvPr>
        </p:nvSpPr>
        <p:spPr/>
        <p:txBody>
          <a:bodyPr/>
          <a:lstStyle/>
          <a:p>
            <a:fld id="{31DF6B34-A4C9-BF40-B4FC-1999105EBFB9}" type="datetime1">
              <a:rPr lang="en-CA" smtClean="0"/>
              <a:t>2023-10-03</a:t>
            </a:fld>
            <a:endParaRPr lang="en-US"/>
          </a:p>
        </p:txBody>
      </p:sp>
      <p:sp>
        <p:nvSpPr>
          <p:cNvPr id="5" name="Footer Placeholder 4">
            <a:extLst>
              <a:ext uri="{FF2B5EF4-FFF2-40B4-BE49-F238E27FC236}">
                <a16:creationId xmlns:a16="http://schemas.microsoft.com/office/drawing/2014/main" id="{D8D7B3A0-9EDC-0E4F-9142-B1231FC6D0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92244-C08B-1B45-B5F0-ED1BD1C2667F}"/>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6329612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EFBAD-40C5-1C47-979B-A58B48FEB53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ED11DC-C45F-934F-B23A-04B9156ADA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E541D9-C2CF-5243-93A0-87510A314F4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3BAB21-D1E6-8B48-BA3C-961FCA49F4E3}"/>
              </a:ext>
            </a:extLst>
          </p:cNvPr>
          <p:cNvSpPr>
            <a:spLocks noGrp="1"/>
          </p:cNvSpPr>
          <p:nvPr>
            <p:ph type="dt" sz="half" idx="10"/>
          </p:nvPr>
        </p:nvSpPr>
        <p:spPr/>
        <p:txBody>
          <a:bodyPr/>
          <a:lstStyle/>
          <a:p>
            <a:fld id="{F45FACD2-9828-3549-A1BC-9AFA2B54D281}" type="datetime1">
              <a:rPr lang="en-CA" smtClean="0"/>
              <a:t>2023-10-03</a:t>
            </a:fld>
            <a:endParaRPr lang="en-US"/>
          </a:p>
        </p:txBody>
      </p:sp>
      <p:sp>
        <p:nvSpPr>
          <p:cNvPr id="6" name="Footer Placeholder 5">
            <a:extLst>
              <a:ext uri="{FF2B5EF4-FFF2-40B4-BE49-F238E27FC236}">
                <a16:creationId xmlns:a16="http://schemas.microsoft.com/office/drawing/2014/main" id="{3CEBF5FF-528C-544F-86D2-60FA7A45FA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62184F-9028-EE42-9863-F32F8D065AEB}"/>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4007638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97264-7D0D-3648-88F4-CFF87FAFE6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89D51C3-2327-A24F-9FD5-560BBB2415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2847B9-E464-3B4F-B02E-82E3EC8C69C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64FA76-3327-4A4E-A9AC-6521676BF8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422991-21AB-F246-8083-CB1B79C7E8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DA4221-5D52-2543-9C1C-EE543327EEAE}"/>
              </a:ext>
            </a:extLst>
          </p:cNvPr>
          <p:cNvSpPr>
            <a:spLocks noGrp="1"/>
          </p:cNvSpPr>
          <p:nvPr>
            <p:ph type="dt" sz="half" idx="10"/>
          </p:nvPr>
        </p:nvSpPr>
        <p:spPr/>
        <p:txBody>
          <a:bodyPr/>
          <a:lstStyle/>
          <a:p>
            <a:fld id="{07C08401-E273-D240-ABB3-A56B6924FB53}" type="datetime1">
              <a:rPr lang="en-CA" smtClean="0"/>
              <a:t>2023-10-03</a:t>
            </a:fld>
            <a:endParaRPr lang="en-US"/>
          </a:p>
        </p:txBody>
      </p:sp>
      <p:sp>
        <p:nvSpPr>
          <p:cNvPr id="8" name="Footer Placeholder 7">
            <a:extLst>
              <a:ext uri="{FF2B5EF4-FFF2-40B4-BE49-F238E27FC236}">
                <a16:creationId xmlns:a16="http://schemas.microsoft.com/office/drawing/2014/main" id="{54C2C142-C42A-D940-8E16-AC12CE5B2B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4C1B83-4D78-F74B-B636-D1344D2B0175}"/>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38479277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6098B-F563-E74D-8512-2E38ECCC52D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043CDD-3A29-6549-99F0-6EADB203512A}"/>
              </a:ext>
            </a:extLst>
          </p:cNvPr>
          <p:cNvSpPr>
            <a:spLocks noGrp="1"/>
          </p:cNvSpPr>
          <p:nvPr>
            <p:ph type="dt" sz="half" idx="10"/>
          </p:nvPr>
        </p:nvSpPr>
        <p:spPr/>
        <p:txBody>
          <a:bodyPr/>
          <a:lstStyle/>
          <a:p>
            <a:fld id="{E74ADE3A-7576-ED4E-81A4-73C549D2DD99}" type="datetime1">
              <a:rPr lang="en-CA" smtClean="0"/>
              <a:t>2023-10-03</a:t>
            </a:fld>
            <a:endParaRPr lang="en-US"/>
          </a:p>
        </p:txBody>
      </p:sp>
      <p:sp>
        <p:nvSpPr>
          <p:cNvPr id="4" name="Footer Placeholder 3">
            <a:extLst>
              <a:ext uri="{FF2B5EF4-FFF2-40B4-BE49-F238E27FC236}">
                <a16:creationId xmlns:a16="http://schemas.microsoft.com/office/drawing/2014/main" id="{E95E1BD7-DB77-6649-89E6-69BE90B32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5CB31D-CF0B-4A43-AFE0-992E04C0B575}"/>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845399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22655-7368-E3B0-1C23-8ED8104CF0C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ES"/>
          </a:p>
        </p:txBody>
      </p:sp>
      <p:sp>
        <p:nvSpPr>
          <p:cNvPr id="3" name="Text Placeholder 2">
            <a:extLst>
              <a:ext uri="{FF2B5EF4-FFF2-40B4-BE49-F238E27FC236}">
                <a16:creationId xmlns:a16="http://schemas.microsoft.com/office/drawing/2014/main" id="{E0FFB8D5-59E1-59F2-FF13-83D985F6A9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2FF01A7-501D-7EC1-25BC-25BF1EEA15BA}"/>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09BF8F76-B4BC-4DA0-C90C-1F922B91A489}"/>
              </a:ext>
            </a:extLst>
          </p:cNvPr>
          <p:cNvSpPr>
            <a:spLocks noGrp="1"/>
          </p:cNvSpPr>
          <p:nvPr>
            <p:ph type="ftr" sz="quarter" idx="11"/>
          </p:nvPr>
        </p:nvSpPr>
        <p:spPr/>
        <p:txBody>
          <a:bodyPr/>
          <a:lstStyle/>
          <a:p>
            <a:endParaRPr lang="en-ES"/>
          </a:p>
        </p:txBody>
      </p:sp>
      <p:sp>
        <p:nvSpPr>
          <p:cNvPr id="6" name="Slide Number Placeholder 5">
            <a:extLst>
              <a:ext uri="{FF2B5EF4-FFF2-40B4-BE49-F238E27FC236}">
                <a16:creationId xmlns:a16="http://schemas.microsoft.com/office/drawing/2014/main" id="{C6FD92BE-AB9F-D85C-47D4-3BB6DAC53888}"/>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334096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36BD41-FE7B-D043-B598-5C8D87E91A09}"/>
              </a:ext>
            </a:extLst>
          </p:cNvPr>
          <p:cNvSpPr>
            <a:spLocks noGrp="1"/>
          </p:cNvSpPr>
          <p:nvPr>
            <p:ph type="dt" sz="half" idx="10"/>
          </p:nvPr>
        </p:nvSpPr>
        <p:spPr/>
        <p:txBody>
          <a:bodyPr/>
          <a:lstStyle/>
          <a:p>
            <a:fld id="{4D6B97A4-9208-2E4C-AB3B-3C17F6021C56}" type="datetime1">
              <a:rPr lang="en-CA" smtClean="0"/>
              <a:t>2023-10-03</a:t>
            </a:fld>
            <a:endParaRPr lang="en-US"/>
          </a:p>
        </p:txBody>
      </p:sp>
      <p:sp>
        <p:nvSpPr>
          <p:cNvPr id="3" name="Footer Placeholder 2">
            <a:extLst>
              <a:ext uri="{FF2B5EF4-FFF2-40B4-BE49-F238E27FC236}">
                <a16:creationId xmlns:a16="http://schemas.microsoft.com/office/drawing/2014/main" id="{6A6D3680-9ECD-DE43-A403-3648C54919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331B54-84CC-1841-8895-5FEE25D7AF34}"/>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935430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B4D55-7535-B147-BF17-494C9DBD8E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B510238-AFFD-1F43-B084-8693489CAE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1ECD83-C61C-BE44-8816-39529A40BB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894347-CEAD-4748-83CA-15D7E0FC50D8}"/>
              </a:ext>
            </a:extLst>
          </p:cNvPr>
          <p:cNvSpPr>
            <a:spLocks noGrp="1"/>
          </p:cNvSpPr>
          <p:nvPr>
            <p:ph type="dt" sz="half" idx="10"/>
          </p:nvPr>
        </p:nvSpPr>
        <p:spPr/>
        <p:txBody>
          <a:bodyPr/>
          <a:lstStyle/>
          <a:p>
            <a:fld id="{E7E7C589-A61E-9C40-A475-987DDACF1F3D}" type="datetime1">
              <a:rPr lang="en-CA" smtClean="0"/>
              <a:t>2023-10-03</a:t>
            </a:fld>
            <a:endParaRPr lang="en-US"/>
          </a:p>
        </p:txBody>
      </p:sp>
      <p:sp>
        <p:nvSpPr>
          <p:cNvPr id="6" name="Footer Placeholder 5">
            <a:extLst>
              <a:ext uri="{FF2B5EF4-FFF2-40B4-BE49-F238E27FC236}">
                <a16:creationId xmlns:a16="http://schemas.microsoft.com/office/drawing/2014/main" id="{CADBC9CC-BF60-544C-A255-21CA60181E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7E421F-D45D-D843-80E6-B8BA8031CAED}"/>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8808279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D72CF-6E98-344B-951B-0A2C26B8F2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45CD876-1510-304B-90B3-179E620521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5AEF55-B81F-5A49-BB4D-50EA35CFD4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12C29-1E4B-0C44-8D85-073556213ABA}"/>
              </a:ext>
            </a:extLst>
          </p:cNvPr>
          <p:cNvSpPr>
            <a:spLocks noGrp="1"/>
          </p:cNvSpPr>
          <p:nvPr>
            <p:ph type="dt" sz="half" idx="10"/>
          </p:nvPr>
        </p:nvSpPr>
        <p:spPr/>
        <p:txBody>
          <a:bodyPr/>
          <a:lstStyle/>
          <a:p>
            <a:fld id="{0184552B-21F1-4746-B4E9-AED2E79921E3}" type="datetime1">
              <a:rPr lang="en-CA" smtClean="0"/>
              <a:t>2023-10-03</a:t>
            </a:fld>
            <a:endParaRPr lang="en-US"/>
          </a:p>
        </p:txBody>
      </p:sp>
      <p:sp>
        <p:nvSpPr>
          <p:cNvPr id="6" name="Footer Placeholder 5">
            <a:extLst>
              <a:ext uri="{FF2B5EF4-FFF2-40B4-BE49-F238E27FC236}">
                <a16:creationId xmlns:a16="http://schemas.microsoft.com/office/drawing/2014/main" id="{367F544D-DAE1-6048-A953-C75970A6F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DDD781-8F38-C04A-A721-86A20083D1C0}"/>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206599327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71FB2-9327-9F48-80AC-E848D81B2C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D986C3-1539-4148-BBC4-8CD0360460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8397B6-3853-B241-9880-0FDAE0605AF8}"/>
              </a:ext>
            </a:extLst>
          </p:cNvPr>
          <p:cNvSpPr>
            <a:spLocks noGrp="1"/>
          </p:cNvSpPr>
          <p:nvPr>
            <p:ph type="dt" sz="half" idx="10"/>
          </p:nvPr>
        </p:nvSpPr>
        <p:spPr/>
        <p:txBody>
          <a:bodyPr/>
          <a:lstStyle/>
          <a:p>
            <a:fld id="{A1422042-7211-3F4F-9326-25459C9E757A}" type="datetime1">
              <a:rPr lang="en-CA" smtClean="0"/>
              <a:t>2023-10-03</a:t>
            </a:fld>
            <a:endParaRPr lang="en-US"/>
          </a:p>
        </p:txBody>
      </p:sp>
      <p:sp>
        <p:nvSpPr>
          <p:cNvPr id="5" name="Footer Placeholder 4">
            <a:extLst>
              <a:ext uri="{FF2B5EF4-FFF2-40B4-BE49-F238E27FC236}">
                <a16:creationId xmlns:a16="http://schemas.microsoft.com/office/drawing/2014/main" id="{3D6F15A9-3D43-574E-97D7-8518009BCE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612DC2-36C2-0945-89FE-9C90EEF6642E}"/>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257004434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B805BA-C9A6-B342-B1FB-5D830AA9CD3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37E53CC-FA9F-C341-9938-8053854DB4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A6DBA-9645-9748-9A4E-9659F89E9E34}"/>
              </a:ext>
            </a:extLst>
          </p:cNvPr>
          <p:cNvSpPr>
            <a:spLocks noGrp="1"/>
          </p:cNvSpPr>
          <p:nvPr>
            <p:ph type="dt" sz="half" idx="10"/>
          </p:nvPr>
        </p:nvSpPr>
        <p:spPr/>
        <p:txBody>
          <a:bodyPr/>
          <a:lstStyle/>
          <a:p>
            <a:fld id="{E8059E2E-25C1-E844-8C46-86BE5F2A5E40}" type="datetime1">
              <a:rPr lang="en-CA" smtClean="0"/>
              <a:t>2023-10-03</a:t>
            </a:fld>
            <a:endParaRPr lang="en-US"/>
          </a:p>
        </p:txBody>
      </p:sp>
      <p:sp>
        <p:nvSpPr>
          <p:cNvPr id="5" name="Footer Placeholder 4">
            <a:extLst>
              <a:ext uri="{FF2B5EF4-FFF2-40B4-BE49-F238E27FC236}">
                <a16:creationId xmlns:a16="http://schemas.microsoft.com/office/drawing/2014/main" id="{16553998-1442-9C4F-B7AB-7E956C7B4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FDCF97-A0C5-4E4D-861B-5D89F2AC3775}"/>
              </a:ext>
            </a:extLst>
          </p:cNvPr>
          <p:cNvSpPr>
            <a:spLocks noGrp="1"/>
          </p:cNvSpPr>
          <p:nvPr>
            <p:ph type="sldNum" sz="quarter" idx="12"/>
          </p:nvPr>
        </p:nvSpPr>
        <p:spPr/>
        <p:txBody>
          <a:bodyPr/>
          <a:lstStyle/>
          <a:p>
            <a:fld id="{02516BDC-2EEF-D84D-AE1A-346AD4C669A9}" type="slidenum">
              <a:rPr lang="en-US" smtClean="0"/>
              <a:t>‹#›</a:t>
            </a:fld>
            <a:endParaRPr lang="en-US"/>
          </a:p>
        </p:txBody>
      </p:sp>
    </p:spTree>
    <p:extLst>
      <p:ext uri="{BB962C8B-B14F-4D97-AF65-F5344CB8AC3E}">
        <p14:creationId xmlns:p14="http://schemas.microsoft.com/office/powerpoint/2010/main" val="27133694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CDD18-71A6-3EA8-B2A2-806259DF1D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2D74CA7-CD84-2531-5121-C57C44552B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F5AA60-0CF5-C4B6-2994-C606136B8186}"/>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44A3AF8B-A944-64C9-960E-7DC490A86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58A585-C218-760A-5153-CCC63E357E56}"/>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336523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31C0-A8EF-F836-D608-6BC098BD73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531302-E977-91CF-23DB-B56B12C7A7C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EE8D71-07A6-F71F-0A24-76095E0009DA}"/>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2B1D5EB0-5216-B2EB-BBDE-191F58177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B5A777-112A-EBB6-4CA7-D2278F6E0F61}"/>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09981196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8F3DE-E7B2-6BA0-9120-F621387E15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2EB5A9-AD35-BDB3-FE08-B0C1B4985D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6D7081-EE31-708F-115B-C21EEB734A2D}"/>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699B540B-649C-4074-5D62-326CFC39E8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D03AC-B8D9-2A3F-12CC-8F51B49D4465}"/>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15903458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7E25A-F61A-4D6F-A359-822F706D57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33929C-C6A9-B161-EE74-A17AAFB66F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EC58E4-5248-26FA-03C6-84836CB1DA7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C88D0B-5FDE-930B-29B2-9B5C32DBE98A}"/>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6" name="Footer Placeholder 5">
            <a:extLst>
              <a:ext uri="{FF2B5EF4-FFF2-40B4-BE49-F238E27FC236}">
                <a16:creationId xmlns:a16="http://schemas.microsoft.com/office/drawing/2014/main" id="{C2C80F38-7533-5FFF-C934-9C7631144F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1D26BA-E4CF-D117-5797-5EC1C030D26E}"/>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8209687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B047-C077-8189-76FC-5C1C0410BD0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D8E0A8-6C6A-8EE0-F251-4D7F4D1CFB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0942B1-7CA2-6469-DD07-5356CAFBFC9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D0AEBC-41AA-99FA-BB6A-E58C6254AC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1F1022-C7D5-40B0-DAEF-7D5873525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60E40E-0E4C-B2FF-7B4A-023C613641A1}"/>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8" name="Footer Placeholder 7">
            <a:extLst>
              <a:ext uri="{FF2B5EF4-FFF2-40B4-BE49-F238E27FC236}">
                <a16:creationId xmlns:a16="http://schemas.microsoft.com/office/drawing/2014/main" id="{43DD1554-6221-148E-563C-3CC02E358A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1CBEF02-2954-B368-A2DD-1D79A56D8A87}"/>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4864968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D1326-B306-DBE2-5F1C-BEE951BB4FFF}"/>
              </a:ext>
            </a:extLst>
          </p:cNvPr>
          <p:cNvSpPr>
            <a:spLocks noGrp="1"/>
          </p:cNvSpPr>
          <p:nvPr>
            <p:ph type="title"/>
          </p:nvPr>
        </p:nvSpPr>
        <p:spPr/>
        <p:txBody>
          <a:bodyPr/>
          <a:lstStyle/>
          <a:p>
            <a:r>
              <a:rPr lang="en-GB"/>
              <a:t>Click to edit Master title style</a:t>
            </a:r>
            <a:endParaRPr lang="en-ES"/>
          </a:p>
        </p:txBody>
      </p:sp>
      <p:sp>
        <p:nvSpPr>
          <p:cNvPr id="3" name="Content Placeholder 2">
            <a:extLst>
              <a:ext uri="{FF2B5EF4-FFF2-40B4-BE49-F238E27FC236}">
                <a16:creationId xmlns:a16="http://schemas.microsoft.com/office/drawing/2014/main" id="{C4D2701E-B650-CD9B-0A6A-8BA94FF217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Content Placeholder 3">
            <a:extLst>
              <a:ext uri="{FF2B5EF4-FFF2-40B4-BE49-F238E27FC236}">
                <a16:creationId xmlns:a16="http://schemas.microsoft.com/office/drawing/2014/main" id="{76226117-3285-4D4C-851D-EB685A7307E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Date Placeholder 4">
            <a:extLst>
              <a:ext uri="{FF2B5EF4-FFF2-40B4-BE49-F238E27FC236}">
                <a16:creationId xmlns:a16="http://schemas.microsoft.com/office/drawing/2014/main" id="{5425AEB4-BD60-6DD6-8389-0C7794089964}"/>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6" name="Footer Placeholder 5">
            <a:extLst>
              <a:ext uri="{FF2B5EF4-FFF2-40B4-BE49-F238E27FC236}">
                <a16:creationId xmlns:a16="http://schemas.microsoft.com/office/drawing/2014/main" id="{73F6C81C-3818-0E53-BA31-4A12BD447004}"/>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0D610D9D-25A1-5CE1-CE36-5DE6FC322131}"/>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2948887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9CCB8-D72F-0D19-0034-26403FC9D81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472456-04F1-3B10-5386-7FFC252E97B0}"/>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4" name="Footer Placeholder 3">
            <a:extLst>
              <a:ext uri="{FF2B5EF4-FFF2-40B4-BE49-F238E27FC236}">
                <a16:creationId xmlns:a16="http://schemas.microsoft.com/office/drawing/2014/main" id="{98E1B20F-2998-9B22-0477-13C674ADAF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BD17A-4254-DB86-C810-677C354E2D8A}"/>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10592802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5AC291-76B0-728F-F9B3-60CE43649119}"/>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3" name="Footer Placeholder 2">
            <a:extLst>
              <a:ext uri="{FF2B5EF4-FFF2-40B4-BE49-F238E27FC236}">
                <a16:creationId xmlns:a16="http://schemas.microsoft.com/office/drawing/2014/main" id="{128D3D5B-CA42-DF1F-16C3-6A60B6D937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EEC3DA-DFCC-A31D-49D4-F66CB6D9EF1A}"/>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411018351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17BC5-7208-EB87-C011-9498264C00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C469AB-D627-0264-99C7-68ED72B59D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C0F41C-7893-66D7-CE54-D78A8F7F15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DF21B7-A65F-D0C4-CFA6-933BBE394D60}"/>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6" name="Footer Placeholder 5">
            <a:extLst>
              <a:ext uri="{FF2B5EF4-FFF2-40B4-BE49-F238E27FC236}">
                <a16:creationId xmlns:a16="http://schemas.microsoft.com/office/drawing/2014/main" id="{E59F7EA8-9385-1F15-A278-54D592ADF1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63E1C6-AAF3-3549-F546-88B25F680FBA}"/>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5767499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BEED8-B1D7-0E36-AEC6-D1D9FE9FBC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F4E8EC-6047-0466-DA79-0794D0C810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38BE1B-FCAC-81D7-1E18-A9C9C0263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8BF5E1-54E4-4166-EDB4-977320DF95B5}"/>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6" name="Footer Placeholder 5">
            <a:extLst>
              <a:ext uri="{FF2B5EF4-FFF2-40B4-BE49-F238E27FC236}">
                <a16:creationId xmlns:a16="http://schemas.microsoft.com/office/drawing/2014/main" id="{8843C272-101A-C43A-06AC-8331719AAC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C454D-B910-7508-10E8-86598DA55EA8}"/>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4239425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763E82-FA43-B578-DE35-5E1B3D4453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2FC12B-DCD6-47D3-4DBB-C16BFE4D5F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09C853-E1A7-C8D9-A937-31F93B469F6D}"/>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01BD509C-8EDB-C198-6CC8-57BC69CF5D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F148FC-AA1D-402E-C8E3-CF40E0A6AAAE}"/>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5958667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0CFB47-3869-58EA-0B1D-FE598AEB6F9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0965AE-4951-4642-4DAF-5B42E4B98D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1B2DE9-559A-83D5-5612-D01BC2955D0C}"/>
              </a:ext>
            </a:extLst>
          </p:cNvPr>
          <p:cNvSpPr>
            <a:spLocks noGrp="1"/>
          </p:cNvSpPr>
          <p:nvPr>
            <p:ph type="dt" sz="half" idx="10"/>
          </p:nvPr>
        </p:nvSpPr>
        <p:spPr/>
        <p:txBody>
          <a:body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F8B1C0D2-0722-5A75-5570-8FE154363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8BB2F9-2C2F-4E1C-04DD-541433D7CE15}"/>
              </a:ext>
            </a:extLst>
          </p:cNvPr>
          <p:cNvSpPr>
            <a:spLocks noGrp="1"/>
          </p:cNvSpPr>
          <p:nvPr>
            <p:ph type="sldNum" sz="quarter" idx="12"/>
          </p:nvPr>
        </p:nvSpPr>
        <p:spPr/>
        <p:txBody>
          <a:bodyPr/>
          <a:lstStyle/>
          <a:p>
            <a:fld id="{06B7B5D7-4311-884B-99C4-8876901B2F17}" type="slidenum">
              <a:rPr lang="en-US" smtClean="0"/>
              <a:t>‹#›</a:t>
            </a:fld>
            <a:endParaRPr lang="en-US"/>
          </a:p>
        </p:txBody>
      </p:sp>
    </p:spTree>
    <p:extLst>
      <p:ext uri="{BB962C8B-B14F-4D97-AF65-F5344CB8AC3E}">
        <p14:creationId xmlns:p14="http://schemas.microsoft.com/office/powerpoint/2010/main" val="24559912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5EF9-E677-D74A-938C-6F4D9F858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AC880-EDC8-BE4D-8E16-CE644EEF4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7C5441-B30A-B24D-951E-9DD64AC871CA}"/>
              </a:ext>
            </a:extLst>
          </p:cNvPr>
          <p:cNvSpPr>
            <a:spLocks noGrp="1"/>
          </p:cNvSpPr>
          <p:nvPr>
            <p:ph type="dt" sz="half" idx="10"/>
          </p:nvPr>
        </p:nvSpPr>
        <p:spPr/>
        <p:txBody>
          <a:bodyPr/>
          <a:lstStyle/>
          <a:p>
            <a:fld id="{F565DBE3-FCA1-2148-B187-5A2EF6773117}"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B758ED7-49C4-4F4F-A56E-A8FB8F45A46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B1134E2-98A7-0B4E-9806-5E392873FC5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0132857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30B4-BC9A-6F40-A85D-3BC8FFC3C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8A8C0-E16C-B14D-BF4C-43035A3C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BD964-6E1B-4C4E-B481-93053C11C98A}"/>
              </a:ext>
            </a:extLst>
          </p:cNvPr>
          <p:cNvSpPr>
            <a:spLocks noGrp="1"/>
          </p:cNvSpPr>
          <p:nvPr>
            <p:ph type="dt" sz="half" idx="10"/>
          </p:nvPr>
        </p:nvSpPr>
        <p:spPr/>
        <p:txBody>
          <a:bodyPr/>
          <a:lstStyle/>
          <a:p>
            <a:fld id="{594164EC-3916-DE43-919E-83BBF2758563}"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FCE98E2-3824-A744-AB1E-5501FFD1EAC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38CA455-E575-EA48-B668-D8F432BEDA8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630608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FDB3-68B7-1D48-A449-CD1D460CB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048658-A3BE-DF46-B9AD-69CC27841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8F632-EBC4-B845-A11D-3F7FB61902CE}"/>
              </a:ext>
            </a:extLst>
          </p:cNvPr>
          <p:cNvSpPr>
            <a:spLocks noGrp="1"/>
          </p:cNvSpPr>
          <p:nvPr>
            <p:ph type="dt" sz="half" idx="10"/>
          </p:nvPr>
        </p:nvSpPr>
        <p:spPr/>
        <p:txBody>
          <a:bodyPr/>
          <a:lstStyle/>
          <a:p>
            <a:fld id="{512381EC-D1AF-8044-81B9-06761EF674E9}"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17F6352-2DF1-5D41-92BF-3437E7D6D6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D4F7DF2-82D9-324B-8EE6-B69274983F29}"/>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953172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7D4-A26B-AD47-B7FE-2273F09F7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D9283-A4FF-4344-93D7-A287DA25A8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C4CD64-E912-FE41-BBDD-46230B1B0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64B48-A95F-284B-9963-9C206CD5C609}"/>
              </a:ext>
            </a:extLst>
          </p:cNvPr>
          <p:cNvSpPr>
            <a:spLocks noGrp="1"/>
          </p:cNvSpPr>
          <p:nvPr>
            <p:ph type="dt" sz="half" idx="10"/>
          </p:nvPr>
        </p:nvSpPr>
        <p:spPr/>
        <p:txBody>
          <a:bodyPr/>
          <a:lstStyle/>
          <a:p>
            <a:fld id="{8BA998E4-8200-5E48-A6DF-13C287A553EC}" type="datetime1">
              <a:rPr lang="en-CA" smtClean="0">
                <a:solidFill>
                  <a:prstClr val="black">
                    <a:tint val="75000"/>
                  </a:prstClr>
                </a:solidFill>
              </a:rPr>
              <a:t>2023-10-03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39DB703-2D34-4E42-A579-E6C212369C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EB3A87-4335-894C-B61F-037B8E0ED9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6427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4C207-0083-F2A2-7A72-DEAC93D63EA0}"/>
              </a:ext>
            </a:extLst>
          </p:cNvPr>
          <p:cNvSpPr>
            <a:spLocks noGrp="1"/>
          </p:cNvSpPr>
          <p:nvPr>
            <p:ph type="title"/>
          </p:nvPr>
        </p:nvSpPr>
        <p:spPr>
          <a:xfrm>
            <a:off x="839788" y="365125"/>
            <a:ext cx="10515600" cy="1325563"/>
          </a:xfrm>
        </p:spPr>
        <p:txBody>
          <a:bodyPr/>
          <a:lstStyle/>
          <a:p>
            <a:r>
              <a:rPr lang="en-GB"/>
              <a:t>Click to edit Master title style</a:t>
            </a:r>
            <a:endParaRPr lang="en-ES"/>
          </a:p>
        </p:txBody>
      </p:sp>
      <p:sp>
        <p:nvSpPr>
          <p:cNvPr id="3" name="Text Placeholder 2">
            <a:extLst>
              <a:ext uri="{FF2B5EF4-FFF2-40B4-BE49-F238E27FC236}">
                <a16:creationId xmlns:a16="http://schemas.microsoft.com/office/drawing/2014/main" id="{7BAF0930-E895-5998-1809-CBBB04A7229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7CEE4A1-37EC-815E-C76A-4F45F90EE3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5" name="Text Placeholder 4">
            <a:extLst>
              <a:ext uri="{FF2B5EF4-FFF2-40B4-BE49-F238E27FC236}">
                <a16:creationId xmlns:a16="http://schemas.microsoft.com/office/drawing/2014/main" id="{F5078080-1D7C-9DD4-5D71-39D86A90D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C0CD07E-F28E-AC9E-6367-64D4F2F1EBC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7" name="Date Placeholder 6">
            <a:extLst>
              <a:ext uri="{FF2B5EF4-FFF2-40B4-BE49-F238E27FC236}">
                <a16:creationId xmlns:a16="http://schemas.microsoft.com/office/drawing/2014/main" id="{812E5920-5AC9-E8DA-28B0-4E6FAF0F8CF2}"/>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8" name="Footer Placeholder 7">
            <a:extLst>
              <a:ext uri="{FF2B5EF4-FFF2-40B4-BE49-F238E27FC236}">
                <a16:creationId xmlns:a16="http://schemas.microsoft.com/office/drawing/2014/main" id="{56130D37-F566-5D3A-A42F-06052EDBA94F}"/>
              </a:ext>
            </a:extLst>
          </p:cNvPr>
          <p:cNvSpPr>
            <a:spLocks noGrp="1"/>
          </p:cNvSpPr>
          <p:nvPr>
            <p:ph type="ftr" sz="quarter" idx="11"/>
          </p:nvPr>
        </p:nvSpPr>
        <p:spPr/>
        <p:txBody>
          <a:bodyPr/>
          <a:lstStyle/>
          <a:p>
            <a:endParaRPr lang="en-ES"/>
          </a:p>
        </p:txBody>
      </p:sp>
      <p:sp>
        <p:nvSpPr>
          <p:cNvPr id="9" name="Slide Number Placeholder 8">
            <a:extLst>
              <a:ext uri="{FF2B5EF4-FFF2-40B4-BE49-F238E27FC236}">
                <a16:creationId xmlns:a16="http://schemas.microsoft.com/office/drawing/2014/main" id="{EF840BE4-2599-B2D5-3A28-24D1DD64B5A6}"/>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11902608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6635-C7BE-494F-87B3-8527928BF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C8830-65B2-6E47-8B77-30FB51B67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927F27-E4F1-524A-A762-14071B57E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18B86-21FC-F248-ABFA-6E06CBFA4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67005-0D59-B245-B9FB-76D1DEAD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363861-3968-CF48-93CC-1E83589DEFC2}"/>
              </a:ext>
            </a:extLst>
          </p:cNvPr>
          <p:cNvSpPr>
            <a:spLocks noGrp="1"/>
          </p:cNvSpPr>
          <p:nvPr>
            <p:ph type="dt" sz="half" idx="10"/>
          </p:nvPr>
        </p:nvSpPr>
        <p:spPr/>
        <p:txBody>
          <a:bodyPr/>
          <a:lstStyle/>
          <a:p>
            <a:fld id="{6BEA2C25-DAFB-BE45-8ABF-57DF40F9B20D}" type="datetime1">
              <a:rPr lang="en-CA" smtClean="0">
                <a:solidFill>
                  <a:prstClr val="black">
                    <a:tint val="75000"/>
                  </a:prstClr>
                </a:solidFill>
              </a:rPr>
              <a:t>2023-10-03</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65EE204-6F58-FC40-8B36-6816ADE5541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997C2A4B-B461-DC49-AF14-3E012772E6F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02973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673F-D3B1-D74F-BDAE-30F6929CD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CB7B-D0E3-7340-865D-D98205A11987}"/>
              </a:ext>
            </a:extLst>
          </p:cNvPr>
          <p:cNvSpPr>
            <a:spLocks noGrp="1"/>
          </p:cNvSpPr>
          <p:nvPr>
            <p:ph type="dt" sz="half" idx="10"/>
          </p:nvPr>
        </p:nvSpPr>
        <p:spPr/>
        <p:txBody>
          <a:bodyPr/>
          <a:lstStyle/>
          <a:p>
            <a:fld id="{45D48CC0-1953-D34D-A071-F8483A5A7152}" type="datetime1">
              <a:rPr lang="en-CA" smtClean="0">
                <a:solidFill>
                  <a:prstClr val="black">
                    <a:tint val="75000"/>
                  </a:prstClr>
                </a:solidFill>
              </a:rPr>
              <a:t>2023-10-03</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C40639C-2178-5940-8C80-D5DC7064A87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149D73C5-51B2-FA48-831A-5E1FCB0D42F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965211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3A253-A751-BF45-9B1C-9E65C7C6BE89}"/>
              </a:ext>
            </a:extLst>
          </p:cNvPr>
          <p:cNvSpPr>
            <a:spLocks noGrp="1"/>
          </p:cNvSpPr>
          <p:nvPr>
            <p:ph type="dt" sz="half" idx="10"/>
          </p:nvPr>
        </p:nvSpPr>
        <p:spPr/>
        <p:txBody>
          <a:bodyPr/>
          <a:lstStyle/>
          <a:p>
            <a:fld id="{0D186F07-8C3F-6340-BC6C-A0A95C90292A}" type="datetime1">
              <a:rPr lang="en-CA" smtClean="0">
                <a:solidFill>
                  <a:prstClr val="black">
                    <a:tint val="75000"/>
                  </a:prstClr>
                </a:solidFill>
              </a:rPr>
              <a:t>2023-10-03</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B455B92-028D-C944-95EC-F21001B2A75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7A1F577-1B3A-2E44-A133-F3DEA1AA93A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804576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0E96-EB5F-CD4A-A1A6-569B3F27A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4F10B6-5076-E048-B9D0-1C635E73D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855A1-AE3F-8C47-8D6E-C3E9A10C5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C2B44-2473-AB4D-8BCD-DF88BC67E02A}"/>
              </a:ext>
            </a:extLst>
          </p:cNvPr>
          <p:cNvSpPr>
            <a:spLocks noGrp="1"/>
          </p:cNvSpPr>
          <p:nvPr>
            <p:ph type="dt" sz="half" idx="10"/>
          </p:nvPr>
        </p:nvSpPr>
        <p:spPr/>
        <p:txBody>
          <a:bodyPr/>
          <a:lstStyle/>
          <a:p>
            <a:fld id="{EAF08877-9908-FC48-8EDC-BD7C79F2CD76}" type="datetime1">
              <a:rPr lang="en-CA" smtClean="0">
                <a:solidFill>
                  <a:prstClr val="black">
                    <a:tint val="75000"/>
                  </a:prstClr>
                </a:solidFill>
              </a:rPr>
              <a:t>2023-10-03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CA2892C-FA5E-C749-936A-152F80B76D2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756ABEE-E946-2A46-B5AF-0CAABA05413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4557246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A1F3-8BB4-DC4E-A2AE-F51E19A9A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DF0E07-0D74-4345-8C38-3B893223D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B73CF-E9FE-E04F-9E47-2BE84AACC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1EF4B-A979-9740-B980-AA383E6AC0A4}"/>
              </a:ext>
            </a:extLst>
          </p:cNvPr>
          <p:cNvSpPr>
            <a:spLocks noGrp="1"/>
          </p:cNvSpPr>
          <p:nvPr>
            <p:ph type="dt" sz="half" idx="10"/>
          </p:nvPr>
        </p:nvSpPr>
        <p:spPr/>
        <p:txBody>
          <a:bodyPr/>
          <a:lstStyle/>
          <a:p>
            <a:fld id="{E7131159-34E3-1341-8E61-2FDE7A7ED691}" type="datetime1">
              <a:rPr lang="en-CA" smtClean="0">
                <a:solidFill>
                  <a:prstClr val="black">
                    <a:tint val="75000"/>
                  </a:prstClr>
                </a:solidFill>
              </a:rPr>
              <a:t>2023-10-03</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CA44A02-5C9B-354A-A603-3A0ACFA8D10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C768DF0-3979-8348-99E1-8AC0242B51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317017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367F-8728-1244-8233-D61C0C4A4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428FA-D102-AA46-B497-C5666F3BF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1517-92B3-F247-80B9-ACEF9BC0E709}"/>
              </a:ext>
            </a:extLst>
          </p:cNvPr>
          <p:cNvSpPr>
            <a:spLocks noGrp="1"/>
          </p:cNvSpPr>
          <p:nvPr>
            <p:ph type="dt" sz="half" idx="10"/>
          </p:nvPr>
        </p:nvSpPr>
        <p:spPr/>
        <p:txBody>
          <a:bodyPr/>
          <a:lstStyle/>
          <a:p>
            <a:fld id="{3EF35B82-424C-E743-8781-AD58E46209F6}"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FF90506-5B0A-1747-84CF-BE9524FB28E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9E0676C-E082-E541-94EC-A9F4AC6290FE}"/>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2015544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AA3F2-A58A-ED4F-BDC5-7D66698C7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8DDB9-956D-5F43-92E5-D083E2E31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9759B-AC05-2041-BD7B-CDAB7238FBB4}"/>
              </a:ext>
            </a:extLst>
          </p:cNvPr>
          <p:cNvSpPr>
            <a:spLocks noGrp="1"/>
          </p:cNvSpPr>
          <p:nvPr>
            <p:ph type="dt" sz="half" idx="10"/>
          </p:nvPr>
        </p:nvSpPr>
        <p:spPr/>
        <p:txBody>
          <a:bodyPr/>
          <a:lstStyle/>
          <a:p>
            <a:fld id="{155AC2BB-028F-1649-9161-797F2935AC01}"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346BE8A-96D1-E74F-9D09-93C88D2C05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DCEFFA2-1DC5-0C41-8546-3FFA364CDEC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383412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extLst>
      <p:ext uri="{BB962C8B-B14F-4D97-AF65-F5344CB8AC3E}">
        <p14:creationId xmlns:p14="http://schemas.microsoft.com/office/powerpoint/2010/main" val="3331937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60C09-025B-1E39-CF6B-9F4DF0F41E28}"/>
              </a:ext>
            </a:extLst>
          </p:cNvPr>
          <p:cNvSpPr>
            <a:spLocks noGrp="1"/>
          </p:cNvSpPr>
          <p:nvPr>
            <p:ph type="title"/>
          </p:nvPr>
        </p:nvSpPr>
        <p:spPr/>
        <p:txBody>
          <a:bodyPr/>
          <a:lstStyle/>
          <a:p>
            <a:r>
              <a:rPr lang="en-GB"/>
              <a:t>Click to edit Master title style</a:t>
            </a:r>
            <a:endParaRPr lang="en-ES"/>
          </a:p>
        </p:txBody>
      </p:sp>
      <p:sp>
        <p:nvSpPr>
          <p:cNvPr id="3" name="Date Placeholder 2">
            <a:extLst>
              <a:ext uri="{FF2B5EF4-FFF2-40B4-BE49-F238E27FC236}">
                <a16:creationId xmlns:a16="http://schemas.microsoft.com/office/drawing/2014/main" id="{7922F065-75E6-5EA4-B612-32334BA57E52}"/>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4" name="Footer Placeholder 3">
            <a:extLst>
              <a:ext uri="{FF2B5EF4-FFF2-40B4-BE49-F238E27FC236}">
                <a16:creationId xmlns:a16="http://schemas.microsoft.com/office/drawing/2014/main" id="{9318A10B-FBB3-2334-F666-3659356A7941}"/>
              </a:ext>
            </a:extLst>
          </p:cNvPr>
          <p:cNvSpPr>
            <a:spLocks noGrp="1"/>
          </p:cNvSpPr>
          <p:nvPr>
            <p:ph type="ftr" sz="quarter" idx="11"/>
          </p:nvPr>
        </p:nvSpPr>
        <p:spPr/>
        <p:txBody>
          <a:bodyPr/>
          <a:lstStyle/>
          <a:p>
            <a:endParaRPr lang="en-ES"/>
          </a:p>
        </p:txBody>
      </p:sp>
      <p:sp>
        <p:nvSpPr>
          <p:cNvPr id="5" name="Slide Number Placeholder 4">
            <a:extLst>
              <a:ext uri="{FF2B5EF4-FFF2-40B4-BE49-F238E27FC236}">
                <a16:creationId xmlns:a16="http://schemas.microsoft.com/office/drawing/2014/main" id="{25720474-DAFD-1201-E9BF-38B06CBBCF74}"/>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6584412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66E321-E3AD-4CB0-36E2-250C33D1E712}"/>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3" name="Footer Placeholder 2">
            <a:extLst>
              <a:ext uri="{FF2B5EF4-FFF2-40B4-BE49-F238E27FC236}">
                <a16:creationId xmlns:a16="http://schemas.microsoft.com/office/drawing/2014/main" id="{8A3A66AB-90BE-E62B-23FB-975CEAE60F13}"/>
              </a:ext>
            </a:extLst>
          </p:cNvPr>
          <p:cNvSpPr>
            <a:spLocks noGrp="1"/>
          </p:cNvSpPr>
          <p:nvPr>
            <p:ph type="ftr" sz="quarter" idx="11"/>
          </p:nvPr>
        </p:nvSpPr>
        <p:spPr/>
        <p:txBody>
          <a:bodyPr/>
          <a:lstStyle/>
          <a:p>
            <a:endParaRPr lang="en-ES"/>
          </a:p>
        </p:txBody>
      </p:sp>
      <p:sp>
        <p:nvSpPr>
          <p:cNvPr id="4" name="Slide Number Placeholder 3">
            <a:extLst>
              <a:ext uri="{FF2B5EF4-FFF2-40B4-BE49-F238E27FC236}">
                <a16:creationId xmlns:a16="http://schemas.microsoft.com/office/drawing/2014/main" id="{55098F2D-0144-250B-7606-1FDF520C2386}"/>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567091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E4E96-5E26-1CB2-8A9E-6A3855D2B75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Content Placeholder 2">
            <a:extLst>
              <a:ext uri="{FF2B5EF4-FFF2-40B4-BE49-F238E27FC236}">
                <a16:creationId xmlns:a16="http://schemas.microsoft.com/office/drawing/2014/main" id="{1084FC47-BF1C-4303-FE7B-1FA682FFD5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Text Placeholder 3">
            <a:extLst>
              <a:ext uri="{FF2B5EF4-FFF2-40B4-BE49-F238E27FC236}">
                <a16:creationId xmlns:a16="http://schemas.microsoft.com/office/drawing/2014/main" id="{38D38362-69EC-772E-29A3-611E898F70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202484B-BD22-111B-6053-1D83DF01C820}"/>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6" name="Footer Placeholder 5">
            <a:extLst>
              <a:ext uri="{FF2B5EF4-FFF2-40B4-BE49-F238E27FC236}">
                <a16:creationId xmlns:a16="http://schemas.microsoft.com/office/drawing/2014/main" id="{FE228976-D851-4760-96B7-FD66E4045DB3}"/>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4DDF14DD-995B-75A9-5E76-F228A7DD1EAC}"/>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1003963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5E4E-0A85-3596-D742-ECBCE438231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ES"/>
          </a:p>
        </p:txBody>
      </p:sp>
      <p:sp>
        <p:nvSpPr>
          <p:cNvPr id="3" name="Picture Placeholder 2">
            <a:extLst>
              <a:ext uri="{FF2B5EF4-FFF2-40B4-BE49-F238E27FC236}">
                <a16:creationId xmlns:a16="http://schemas.microsoft.com/office/drawing/2014/main" id="{641448FE-4646-B9B8-EFD7-46595BF098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ES"/>
          </a:p>
        </p:txBody>
      </p:sp>
      <p:sp>
        <p:nvSpPr>
          <p:cNvPr id="4" name="Text Placeholder 3">
            <a:extLst>
              <a:ext uri="{FF2B5EF4-FFF2-40B4-BE49-F238E27FC236}">
                <a16:creationId xmlns:a16="http://schemas.microsoft.com/office/drawing/2014/main" id="{25BC8026-61E7-4A55-2468-3531C8EB71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AA90CB-392D-CA0E-4985-6C1EDECD7EA5}"/>
              </a:ext>
            </a:extLst>
          </p:cNvPr>
          <p:cNvSpPr>
            <a:spLocks noGrp="1"/>
          </p:cNvSpPr>
          <p:nvPr>
            <p:ph type="dt" sz="half" idx="10"/>
          </p:nvPr>
        </p:nvSpPr>
        <p:spPr/>
        <p:txBody>
          <a:bodyPr/>
          <a:lstStyle/>
          <a:p>
            <a:fld id="{7AA0632F-7ACA-5E40-B2BA-0AC099D989CE}" type="datetimeFigureOut">
              <a:rPr lang="en-ES" smtClean="0"/>
              <a:t>10/3/23</a:t>
            </a:fld>
            <a:endParaRPr lang="en-ES"/>
          </a:p>
        </p:txBody>
      </p:sp>
      <p:sp>
        <p:nvSpPr>
          <p:cNvPr id="6" name="Footer Placeholder 5">
            <a:extLst>
              <a:ext uri="{FF2B5EF4-FFF2-40B4-BE49-F238E27FC236}">
                <a16:creationId xmlns:a16="http://schemas.microsoft.com/office/drawing/2014/main" id="{8CC993F0-C731-69E1-0174-3F0958390BE2}"/>
              </a:ext>
            </a:extLst>
          </p:cNvPr>
          <p:cNvSpPr>
            <a:spLocks noGrp="1"/>
          </p:cNvSpPr>
          <p:nvPr>
            <p:ph type="ftr" sz="quarter" idx="11"/>
          </p:nvPr>
        </p:nvSpPr>
        <p:spPr/>
        <p:txBody>
          <a:bodyPr/>
          <a:lstStyle/>
          <a:p>
            <a:endParaRPr lang="en-ES"/>
          </a:p>
        </p:txBody>
      </p:sp>
      <p:sp>
        <p:nvSpPr>
          <p:cNvPr id="7" name="Slide Number Placeholder 6">
            <a:extLst>
              <a:ext uri="{FF2B5EF4-FFF2-40B4-BE49-F238E27FC236}">
                <a16:creationId xmlns:a16="http://schemas.microsoft.com/office/drawing/2014/main" id="{C7F1AD0F-602C-049D-A87A-268F410B2866}"/>
              </a:ext>
            </a:extLst>
          </p:cNvPr>
          <p:cNvSpPr>
            <a:spLocks noGrp="1"/>
          </p:cNvSpPr>
          <p:nvPr>
            <p:ph type="sldNum" sz="quarter" idx="12"/>
          </p:nvPr>
        </p:nvSpPr>
        <p:spPr/>
        <p:txBody>
          <a:bodyPr/>
          <a:lstStyle/>
          <a:p>
            <a:fld id="{CED1E608-4ABA-A44A-8E4D-08C78B798BF4}" type="slidenum">
              <a:rPr lang="en-ES" smtClean="0"/>
              <a:t>‹#›</a:t>
            </a:fld>
            <a:endParaRPr lang="en-ES"/>
          </a:p>
        </p:txBody>
      </p:sp>
    </p:spTree>
    <p:extLst>
      <p:ext uri="{BB962C8B-B14F-4D97-AF65-F5344CB8AC3E}">
        <p14:creationId xmlns:p14="http://schemas.microsoft.com/office/powerpoint/2010/main" val="735779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theme" Target="../theme/theme5.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65809F-EC44-6DE9-CF4A-83E2DD3E871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ES"/>
          </a:p>
        </p:txBody>
      </p:sp>
      <p:sp>
        <p:nvSpPr>
          <p:cNvPr id="3" name="Text Placeholder 2">
            <a:extLst>
              <a:ext uri="{FF2B5EF4-FFF2-40B4-BE49-F238E27FC236}">
                <a16:creationId xmlns:a16="http://schemas.microsoft.com/office/drawing/2014/main" id="{11F281F4-FC61-3F1B-E041-79D1CAA7C0E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4" name="Date Placeholder 3">
            <a:extLst>
              <a:ext uri="{FF2B5EF4-FFF2-40B4-BE49-F238E27FC236}">
                <a16:creationId xmlns:a16="http://schemas.microsoft.com/office/drawing/2014/main" id="{3F5DBA96-43EC-4148-ACC9-4D66357762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A0632F-7ACA-5E40-B2BA-0AC099D989CE}" type="datetimeFigureOut">
              <a:rPr lang="en-ES" smtClean="0"/>
              <a:t>10/3/23</a:t>
            </a:fld>
            <a:endParaRPr lang="en-ES"/>
          </a:p>
        </p:txBody>
      </p:sp>
      <p:sp>
        <p:nvSpPr>
          <p:cNvPr id="5" name="Footer Placeholder 4">
            <a:extLst>
              <a:ext uri="{FF2B5EF4-FFF2-40B4-BE49-F238E27FC236}">
                <a16:creationId xmlns:a16="http://schemas.microsoft.com/office/drawing/2014/main" id="{47CDFA63-DD59-955D-8F39-F5E4FF978C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a:extLst>
              <a:ext uri="{FF2B5EF4-FFF2-40B4-BE49-F238E27FC236}">
                <a16:creationId xmlns:a16="http://schemas.microsoft.com/office/drawing/2014/main" id="{AB8547A3-7DD4-A1D5-ACED-73FE003B42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D1E608-4ABA-A44A-8E4D-08C78B798BF4}" type="slidenum">
              <a:rPr lang="en-ES" smtClean="0"/>
              <a:t>‹#›</a:t>
            </a:fld>
            <a:endParaRPr lang="en-ES"/>
          </a:p>
        </p:txBody>
      </p:sp>
    </p:spTree>
    <p:extLst>
      <p:ext uri="{BB962C8B-B14F-4D97-AF65-F5344CB8AC3E}">
        <p14:creationId xmlns:p14="http://schemas.microsoft.com/office/powerpoint/2010/main" val="521583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110C92-16C2-5942-8224-C61DA53EF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069A4-2016-D343-B37A-DBB85CCF6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0C28B-0772-CB4E-A83A-3BA55AE8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FF031-43C3-9746-B1E3-1770EAA6C434}" type="datetime1">
              <a:rPr lang="en-CA" smtClean="0"/>
              <a:t>2023-10-03</a:t>
            </a:fld>
            <a:endParaRPr lang="en-US"/>
          </a:p>
        </p:txBody>
      </p:sp>
      <p:sp>
        <p:nvSpPr>
          <p:cNvPr id="5" name="Footer Placeholder 4">
            <a:extLst>
              <a:ext uri="{FF2B5EF4-FFF2-40B4-BE49-F238E27FC236}">
                <a16:creationId xmlns:a16="http://schemas.microsoft.com/office/drawing/2014/main" id="{26A95C52-5E2D-AC4F-93CD-C2D4F09AD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7540FB-A639-B449-A057-55D7CCF9B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9235-E426-D04C-BD5A-D6C3FB9C44CE}" type="slidenum">
              <a:rPr lang="en-US" smtClean="0"/>
              <a:t>‹#›</a:t>
            </a:fld>
            <a:endParaRPr lang="en-US"/>
          </a:p>
        </p:txBody>
      </p:sp>
    </p:spTree>
    <p:extLst>
      <p:ext uri="{BB962C8B-B14F-4D97-AF65-F5344CB8AC3E}">
        <p14:creationId xmlns:p14="http://schemas.microsoft.com/office/powerpoint/2010/main" val="40939959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F7A41ED-F225-2A49-ACE1-BEA702E5F6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3297C6-F4DD-2145-AB32-5A728BE1DE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D880E4-2C33-3F49-AC33-72780E9132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5D1196-9B98-B843-AA36-27A76986C518}" type="datetime1">
              <a:rPr lang="en-CA" smtClean="0"/>
              <a:t>2023-10-03</a:t>
            </a:fld>
            <a:endParaRPr lang="en-US"/>
          </a:p>
        </p:txBody>
      </p:sp>
      <p:sp>
        <p:nvSpPr>
          <p:cNvPr id="5" name="Footer Placeholder 4">
            <a:extLst>
              <a:ext uri="{FF2B5EF4-FFF2-40B4-BE49-F238E27FC236}">
                <a16:creationId xmlns:a16="http://schemas.microsoft.com/office/drawing/2014/main" id="{1866E664-9904-F54C-9DD3-EB73BE2CC7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8B21DD-ED28-6648-BA40-3DFD41D4F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16BDC-2EEF-D84D-AE1A-346AD4C669A9}" type="slidenum">
              <a:rPr lang="en-US" smtClean="0"/>
              <a:t>‹#›</a:t>
            </a:fld>
            <a:endParaRPr lang="en-US"/>
          </a:p>
        </p:txBody>
      </p:sp>
    </p:spTree>
    <p:extLst>
      <p:ext uri="{BB962C8B-B14F-4D97-AF65-F5344CB8AC3E}">
        <p14:creationId xmlns:p14="http://schemas.microsoft.com/office/powerpoint/2010/main" val="4120581189"/>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0750984-CBF3-927F-8046-3115D7B2C2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786EAB-C1D9-115D-BA88-31792F9058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617191-EFB1-78FD-6ADE-BCCCCCD5A7F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7CDDC1-3CFB-DF47-AFAB-55A76F2CA266}" type="datetimeFigureOut">
              <a:rPr lang="en-US" smtClean="0"/>
              <a:t>10/3/23</a:t>
            </a:fld>
            <a:endParaRPr lang="en-US"/>
          </a:p>
        </p:txBody>
      </p:sp>
      <p:sp>
        <p:nvSpPr>
          <p:cNvPr id="5" name="Footer Placeholder 4">
            <a:extLst>
              <a:ext uri="{FF2B5EF4-FFF2-40B4-BE49-F238E27FC236}">
                <a16:creationId xmlns:a16="http://schemas.microsoft.com/office/drawing/2014/main" id="{378E0329-A702-B9D5-048A-F39F97AE3E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57C414-3A7B-8ED5-8CC1-D9E5B3D691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B7B5D7-4311-884B-99C4-8876901B2F17}" type="slidenum">
              <a:rPr lang="en-US" smtClean="0"/>
              <a:t>‹#›</a:t>
            </a:fld>
            <a:endParaRPr lang="en-US"/>
          </a:p>
        </p:txBody>
      </p:sp>
    </p:spTree>
    <p:extLst>
      <p:ext uri="{BB962C8B-B14F-4D97-AF65-F5344CB8AC3E}">
        <p14:creationId xmlns:p14="http://schemas.microsoft.com/office/powerpoint/2010/main" val="3525480830"/>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65873-547C-4C47-9558-C3597A317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068CD-6C91-474D-BAAE-7538021E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036F5-B1E3-D74E-AEB3-9F924A435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626E5-A8C3-5E44-8152-6112F77D24B3}" type="datetime1">
              <a:rPr lang="en-CA" smtClean="0">
                <a:solidFill>
                  <a:prstClr val="black">
                    <a:tint val="75000"/>
                  </a:prstClr>
                </a:solidFill>
              </a:rPr>
              <a:t>2023-10-03</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7571F16-C655-E24C-917E-CF06A47F4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8F08D2F-C2B8-4849-AF2F-FC2FB8966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53336704"/>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9.jpeg"/><Relationship Id="rId7" Type="http://schemas.openxmlformats.org/officeDocument/2006/relationships/diagramColors" Target="../diagrams/colors5.xml"/><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9.jpeg"/><Relationship Id="rId7" Type="http://schemas.openxmlformats.org/officeDocument/2006/relationships/diagramColors" Target="../diagrams/colors6.xml"/><Relationship Id="rId2" Type="http://schemas.openxmlformats.org/officeDocument/2006/relationships/notesSlide" Target="../notesSlides/notesSlide12.xml"/><Relationship Id="rId1" Type="http://schemas.openxmlformats.org/officeDocument/2006/relationships/slideLayout" Target="../slideLayouts/slideLayout36.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6.xml"/><Relationship Id="rId6" Type="http://schemas.openxmlformats.org/officeDocument/2006/relationships/diagramColors" Target="../diagrams/colors7.xml"/><Relationship Id="rId11" Type="http://schemas.openxmlformats.org/officeDocument/2006/relationships/image" Target="../media/image18.jpeg"/><Relationship Id="rId5" Type="http://schemas.openxmlformats.org/officeDocument/2006/relationships/diagramQuickStyle" Target="../diagrams/quickStyle7.xml"/><Relationship Id="rId10" Type="http://schemas.openxmlformats.org/officeDocument/2006/relationships/image" Target="../media/image17.png"/><Relationship Id="rId4" Type="http://schemas.openxmlformats.org/officeDocument/2006/relationships/diagramLayout" Target="../diagrams/layout7.xml"/><Relationship Id="rId9"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6.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47.xml"/><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Data" Target="../diagrams/data8.xml"/><Relationship Id="rId7" Type="http://schemas.microsoft.com/office/2007/relationships/diagramDrawing" Target="../diagrams/drawing8.xml"/><Relationship Id="rId12"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6.xml"/><Relationship Id="rId6" Type="http://schemas.openxmlformats.org/officeDocument/2006/relationships/diagramColors" Target="../diagrams/colors8.xml"/><Relationship Id="rId11" Type="http://schemas.openxmlformats.org/officeDocument/2006/relationships/image" Target="../media/image11.png"/><Relationship Id="rId5" Type="http://schemas.openxmlformats.org/officeDocument/2006/relationships/diagramQuickStyle" Target="../diagrams/quickStyle8.xml"/><Relationship Id="rId10" Type="http://schemas.openxmlformats.org/officeDocument/2006/relationships/image" Target="../media/image38.png"/><Relationship Id="rId4" Type="http://schemas.openxmlformats.org/officeDocument/2006/relationships/diagramLayout" Target="../diagrams/layout8.xml"/><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46.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47.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47.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4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4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47.xml"/></Relationships>
</file>

<file path=ppt/slides/_rels/slide41.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5.xml"/><Relationship Id="rId6" Type="http://schemas.openxmlformats.org/officeDocument/2006/relationships/diagramColors" Target="../diagrams/colors9.xml"/><Relationship Id="rId11" Type="http://schemas.openxmlformats.org/officeDocument/2006/relationships/image" Target="../media/image10.jpeg"/><Relationship Id="rId5" Type="http://schemas.openxmlformats.org/officeDocument/2006/relationships/diagramQuickStyle" Target="../diagrams/quickStyle9.xml"/><Relationship Id="rId1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diagramLayout" Target="../diagrams/layout9.xml"/><Relationship Id="rId9" Type="http://schemas.openxmlformats.org/officeDocument/2006/relationships/image" Target="../media/image16.png"/><Relationship Id="rId14" Type="http://schemas.openxmlformats.org/officeDocument/2006/relationships/image" Target="../media/image12.png"/></Relationships>
</file>

<file path=ppt/slides/_rels/slide42.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5.xml"/><Relationship Id="rId6" Type="http://schemas.openxmlformats.org/officeDocument/2006/relationships/diagramColors" Target="../diagrams/colors10.xml"/><Relationship Id="rId11" Type="http://schemas.openxmlformats.org/officeDocument/2006/relationships/image" Target="../media/image18.jpeg"/><Relationship Id="rId5" Type="http://schemas.openxmlformats.org/officeDocument/2006/relationships/diagramQuickStyle" Target="../diagrams/quickStyle10.xml"/><Relationship Id="rId10" Type="http://schemas.openxmlformats.org/officeDocument/2006/relationships/image" Target="../media/image17.png"/><Relationship Id="rId4" Type="http://schemas.openxmlformats.org/officeDocument/2006/relationships/diagramLayout" Target="../diagrams/layout10.xml"/><Relationship Id="rId9" Type="http://schemas.openxmlformats.org/officeDocument/2006/relationships/image" Target="../media/image16.png"/></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47.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5.xml"/><Relationship Id="rId6" Type="http://schemas.openxmlformats.org/officeDocument/2006/relationships/diagramColors" Target="../diagrams/colors11.xml"/><Relationship Id="rId11" Type="http://schemas.openxmlformats.org/officeDocument/2006/relationships/image" Target="../media/image18.jpeg"/><Relationship Id="rId5" Type="http://schemas.openxmlformats.org/officeDocument/2006/relationships/diagramQuickStyle" Target="../diagrams/quickStyle11.xml"/><Relationship Id="rId10" Type="http://schemas.openxmlformats.org/officeDocument/2006/relationships/image" Target="../media/image17.png"/><Relationship Id="rId4" Type="http://schemas.openxmlformats.org/officeDocument/2006/relationships/diagramLayout" Target="../diagrams/layout11.xml"/><Relationship Id="rId9" Type="http://schemas.openxmlformats.org/officeDocument/2006/relationships/image" Target="../media/image16.png"/></Relationships>
</file>

<file path=ppt/slides/_rels/slide48.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12.xml"/><Relationship Id="rId7" Type="http://schemas.microsoft.com/office/2007/relationships/diagramDrawing" Target="../diagrams/drawing12.xml"/><Relationship Id="rId12"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47.xml"/><Relationship Id="rId6" Type="http://schemas.openxmlformats.org/officeDocument/2006/relationships/diagramColors" Target="../diagrams/colors12.xml"/><Relationship Id="rId11" Type="http://schemas.openxmlformats.org/officeDocument/2006/relationships/image" Target="../media/image18.jpeg"/><Relationship Id="rId5" Type="http://schemas.openxmlformats.org/officeDocument/2006/relationships/diagramQuickStyle" Target="../diagrams/quickStyle12.xml"/><Relationship Id="rId10" Type="http://schemas.openxmlformats.org/officeDocument/2006/relationships/image" Target="../media/image17.png"/><Relationship Id="rId4" Type="http://schemas.openxmlformats.org/officeDocument/2006/relationships/diagramLayout" Target="../diagrams/layout12.xml"/><Relationship Id="rId9" Type="http://schemas.openxmlformats.org/officeDocument/2006/relationships/image" Target="../media/image16.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8.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47.xml"/><Relationship Id="rId6" Type="http://schemas.openxmlformats.org/officeDocument/2006/relationships/diagramColors" Target="../diagrams/colors13.xml"/><Relationship Id="rId11" Type="http://schemas.openxmlformats.org/officeDocument/2006/relationships/image" Target="../media/image18.jpeg"/><Relationship Id="rId5" Type="http://schemas.openxmlformats.org/officeDocument/2006/relationships/diagramQuickStyle" Target="../diagrams/quickStyle13.xml"/><Relationship Id="rId10" Type="http://schemas.openxmlformats.org/officeDocument/2006/relationships/image" Target="../media/image17.png"/><Relationship Id="rId4" Type="http://schemas.openxmlformats.org/officeDocument/2006/relationships/diagramLayout" Target="../diagrams/layout13.xml"/><Relationship Id="rId9" Type="http://schemas.openxmlformats.org/officeDocument/2006/relationships/image" Target="../media/image16.png"/></Relationships>
</file>

<file path=ppt/slides/_rels/slide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1.jpeg"/><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2.png"/><Relationship Id="rId7" Type="http://schemas.openxmlformats.org/officeDocument/2006/relationships/hyperlink" Target="mailto:martha.thomaeelias@mail.mcgill.ca" TargetMode="External"/><Relationship Id="rId12"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46.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64.png"/><Relationship Id="rId10" Type="http://schemas.openxmlformats.org/officeDocument/2006/relationships/image" Target="../media/image68.png"/><Relationship Id="rId4" Type="http://schemas.openxmlformats.org/officeDocument/2006/relationships/image" Target="../media/image63.png"/><Relationship Id="rId9" Type="http://schemas.openxmlformats.org/officeDocument/2006/relationships/image" Target="../media/image67.png"/><Relationship Id="rId14" Type="http://schemas.openxmlformats.org/officeDocument/2006/relationships/image" Target="../media/image72.png"/></Relationships>
</file>

<file path=ppt/slides/_rels/slide6.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12"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QuickStyle" Target="../diagrams/quickStyle2.xml"/><Relationship Id="rId11" Type="http://schemas.openxmlformats.org/officeDocument/2006/relationships/image" Target="../media/image13.png"/><Relationship Id="rId5" Type="http://schemas.openxmlformats.org/officeDocument/2006/relationships/diagramLayout" Target="../diagrams/layout2.xml"/><Relationship Id="rId10" Type="http://schemas.openxmlformats.org/officeDocument/2006/relationships/image" Target="../media/image11.png"/><Relationship Id="rId4" Type="http://schemas.openxmlformats.org/officeDocument/2006/relationships/diagramData" Target="../diagrams/data2.xml"/><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8" Type="http://schemas.openxmlformats.org/officeDocument/2006/relationships/image" Target="../media/image15.jpeg"/><Relationship Id="rId13"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diagramColors" Target="../diagrams/colors3.xml"/><Relationship Id="rId11" Type="http://schemas.openxmlformats.org/officeDocument/2006/relationships/image" Target="../media/image10.jpeg"/><Relationship Id="rId5" Type="http://schemas.openxmlformats.org/officeDocument/2006/relationships/diagramQuickStyle" Target="../diagrams/quickStyle3.xml"/><Relationship Id="rId15" Type="http://schemas.openxmlformats.org/officeDocument/2006/relationships/image" Target="../media/image14.png"/><Relationship Id="rId10" Type="http://schemas.openxmlformats.org/officeDocument/2006/relationships/image" Target="../media/image17.png"/><Relationship Id="rId4" Type="http://schemas.openxmlformats.org/officeDocument/2006/relationships/diagramLayout" Target="../diagrams/layout3.xml"/><Relationship Id="rId9" Type="http://schemas.openxmlformats.org/officeDocument/2006/relationships/image" Target="../media/image16.png"/><Relationship Id="rId1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36.xml"/><Relationship Id="rId6" Type="http://schemas.openxmlformats.org/officeDocument/2006/relationships/diagramColors" Target="../diagrams/colors4.xml"/><Relationship Id="rId11" Type="http://schemas.openxmlformats.org/officeDocument/2006/relationships/image" Target="../media/image18.jpeg"/><Relationship Id="rId5" Type="http://schemas.openxmlformats.org/officeDocument/2006/relationships/diagramQuickStyle" Target="../diagrams/quickStyle4.xml"/><Relationship Id="rId10" Type="http://schemas.openxmlformats.org/officeDocument/2006/relationships/image" Target="../media/image17.png"/><Relationship Id="rId4" Type="http://schemas.openxmlformats.org/officeDocument/2006/relationships/diagramLayout" Target="../diagrams/layout4.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ky, outdoor, road, ground&#10;&#10;Description automatically generated">
            <a:extLst>
              <a:ext uri="{FF2B5EF4-FFF2-40B4-BE49-F238E27FC236}">
                <a16:creationId xmlns:a16="http://schemas.microsoft.com/office/drawing/2014/main" id="{7A98B4C4-A8F7-7544-BA5C-3CC57209E273}"/>
              </a:ext>
            </a:extLst>
          </p:cNvPr>
          <p:cNvPicPr>
            <a:picLocks noChangeAspect="1"/>
          </p:cNvPicPr>
          <p:nvPr/>
        </p:nvPicPr>
        <p:blipFill rotWithShape="1">
          <a:blip r:embed="rId3" cstate="screen">
            <a:alphaModFix amt="25000"/>
            <a:extLst>
              <a:ext uri="{28A0092B-C50C-407E-A947-70E740481C1C}">
                <a14:useLocalDpi xmlns:a14="http://schemas.microsoft.com/office/drawing/2010/main"/>
              </a:ext>
            </a:extLst>
          </a:blip>
          <a:srcRect/>
          <a:stretch/>
        </p:blipFill>
        <p:spPr>
          <a:xfrm>
            <a:off x="-3" y="8935"/>
            <a:ext cx="12192001" cy="4386690"/>
          </a:xfrm>
          <a:prstGeom prst="rect">
            <a:avLst/>
          </a:prstGeom>
        </p:spPr>
      </p:pic>
      <p:sp>
        <p:nvSpPr>
          <p:cNvPr id="2" name="Title 1"/>
          <p:cNvSpPr>
            <a:spLocks noGrp="1"/>
          </p:cNvSpPr>
          <p:nvPr>
            <p:ph type="ctrTitle"/>
          </p:nvPr>
        </p:nvSpPr>
        <p:spPr>
          <a:xfrm>
            <a:off x="781048" y="1202780"/>
            <a:ext cx="10629900" cy="2715777"/>
          </a:xfrm>
        </p:spPr>
        <p:txBody>
          <a:bodyPr anchor="ctr">
            <a:normAutofit/>
          </a:bodyPr>
          <a:lstStyle/>
          <a:p>
            <a:r>
              <a:rPr lang="en-US" sz="4900" b="1" dirty="0">
                <a:latin typeface="Avenir Next Medium" charset="0"/>
                <a:ea typeface="Avenir Next Medium" charset="0"/>
                <a:cs typeface="Avenir Next Medium" charset="0"/>
              </a:rPr>
              <a:t>Updates and Outcomes from the Guatemalan Digitization </a:t>
            </a:r>
            <a:br>
              <a:rPr lang="en-US" sz="4900" b="1" dirty="0">
                <a:latin typeface="Avenir Next Medium" charset="0"/>
                <a:ea typeface="Avenir Next Medium" charset="0"/>
                <a:cs typeface="Avenir Next Medium" charset="0"/>
              </a:rPr>
            </a:br>
            <a:r>
              <a:rPr lang="en-US" sz="4900" b="1" dirty="0">
                <a:latin typeface="Avenir Next Medium" charset="0"/>
                <a:ea typeface="Avenir Next Medium" charset="0"/>
                <a:cs typeface="Avenir Next Medium" charset="0"/>
              </a:rPr>
              <a:t>and Encoding Project</a:t>
            </a:r>
            <a:endParaRPr lang="en-US" sz="3100" b="1" dirty="0">
              <a:latin typeface="Avenir Next Medium" charset="0"/>
              <a:ea typeface="Avenir Next Medium" charset="0"/>
              <a:cs typeface="Avenir Next Medium" charset="0"/>
            </a:endParaRPr>
          </a:p>
        </p:txBody>
      </p:sp>
      <p:sp>
        <p:nvSpPr>
          <p:cNvPr id="5" name="Slide Number Placeholder 4">
            <a:extLst>
              <a:ext uri="{FF2B5EF4-FFF2-40B4-BE49-F238E27FC236}">
                <a16:creationId xmlns:a16="http://schemas.microsoft.com/office/drawing/2014/main" id="{4F026983-0BBB-D149-AF03-9162305F7F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79235-E426-D04C-BD5A-D6C3FB9C44CE}" type="slidenum">
              <a:rPr kumimoji="0" lang="en-US" sz="120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5F626053-3D43-001F-3324-7BAEFEAA4829}"/>
              </a:ext>
            </a:extLst>
          </p:cNvPr>
          <p:cNvSpPr txBox="1"/>
          <p:nvPr/>
        </p:nvSpPr>
        <p:spPr>
          <a:xfrm>
            <a:off x="-10639" y="5653919"/>
            <a:ext cx="12149464" cy="830997"/>
          </a:xfrm>
          <a:prstGeom prst="rect">
            <a:avLst/>
          </a:prstGeom>
          <a:noFill/>
        </p:spPr>
        <p:txBody>
          <a:bodyPr wrap="square">
            <a:spAutoFit/>
          </a:bodyPr>
          <a:lstStyle/>
          <a:p>
            <a:pPr algn="ctr"/>
            <a:r>
              <a:rPr lang="en-ES" sz="2400" dirty="0"/>
              <a:t>MEC/TEI Joint Conference: Encoding Cultures</a:t>
            </a:r>
          </a:p>
          <a:p>
            <a:pPr algn="ctr"/>
            <a:r>
              <a:rPr lang="en-ES" sz="2400" dirty="0"/>
              <a:t>08 September 2023</a:t>
            </a:r>
          </a:p>
        </p:txBody>
      </p:sp>
      <p:grpSp>
        <p:nvGrpSpPr>
          <p:cNvPr id="58" name="Group 57">
            <a:extLst>
              <a:ext uri="{FF2B5EF4-FFF2-40B4-BE49-F238E27FC236}">
                <a16:creationId xmlns:a16="http://schemas.microsoft.com/office/drawing/2014/main" id="{44E10604-0262-7C63-8A96-C4E7B0FFC786}"/>
              </a:ext>
            </a:extLst>
          </p:cNvPr>
          <p:cNvGrpSpPr/>
          <p:nvPr/>
        </p:nvGrpSpPr>
        <p:grpSpPr>
          <a:xfrm>
            <a:off x="-10639" y="3961734"/>
            <a:ext cx="12181368" cy="1846951"/>
            <a:chOff x="31842" y="2238992"/>
            <a:chExt cx="12160156" cy="1846951"/>
          </a:xfrm>
          <a:effectLst>
            <a:outerShdw blurRad="50800" dist="38100" dir="5400000" algn="t" rotWithShape="0">
              <a:prstClr val="black">
                <a:alpha val="40000"/>
              </a:prstClr>
            </a:outerShdw>
          </a:effectLst>
        </p:grpSpPr>
        <p:sp>
          <p:nvSpPr>
            <p:cNvPr id="59" name="Horizontal Scroll 58">
              <a:extLst>
                <a:ext uri="{FF2B5EF4-FFF2-40B4-BE49-F238E27FC236}">
                  <a16:creationId xmlns:a16="http://schemas.microsoft.com/office/drawing/2014/main" id="{8453A510-2B45-49EE-7E84-8415BA849E4E}"/>
                </a:ext>
              </a:extLst>
            </p:cNvPr>
            <p:cNvSpPr/>
            <p:nvPr/>
          </p:nvSpPr>
          <p:spPr>
            <a:xfrm>
              <a:off x="31842" y="2238992"/>
              <a:ext cx="12160156" cy="1846951"/>
            </a:xfrm>
            <a:prstGeom prst="horizontalScroll">
              <a:avLst/>
            </a:prstGeom>
            <a:solidFill>
              <a:schemeClr val="bg1">
                <a:lumMod val="75000"/>
              </a:schemeClr>
            </a:solidFill>
            <a:ln w="19050">
              <a:solidFill>
                <a:schemeClr val="tx1"/>
              </a:solidFill>
            </a:ln>
            <a:effectLst>
              <a:outerShdw blurRad="50800" dist="38100" dir="18900000" algn="b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ES" sz="3000" b="0" i="0" u="none" strike="noStrike" kern="1200" cap="none" spc="0" normalizeH="0" baseline="0" noProof="0" dirty="0">
                  <a:ln>
                    <a:noFill/>
                  </a:ln>
                  <a:solidFill>
                    <a:prstClr val="black"/>
                  </a:solidFill>
                  <a:effectLst/>
                  <a:uLnTx/>
                  <a:uFillTx/>
                  <a:latin typeface="Calibri" panose="020F0502020204030204"/>
                  <a:ea typeface="+mn-ea"/>
                  <a:cs typeface="+mn-cs"/>
                </a:rPr>
                <a:t>		Martha E. Thomae, Julie E. Cumming, and Ichiro Fujinaga</a:t>
              </a:r>
              <a:br>
                <a:rPr kumimoji="0" lang="en-ES" sz="30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ES" sz="3000" b="0" i="0" u="none" strike="noStrike" kern="1200" cap="none" spc="0" normalizeH="0" baseline="0" noProof="0" dirty="0">
                  <a:ln>
                    <a:noFill/>
                  </a:ln>
                  <a:solidFill>
                    <a:prstClr val="black"/>
                  </a:solidFill>
                  <a:effectLst/>
                  <a:uLnTx/>
                  <a:uFillTx/>
                  <a:latin typeface="Calibri" panose="020F0502020204030204"/>
                  <a:ea typeface="+mn-ea"/>
                  <a:cs typeface="+mn-cs"/>
                </a:rPr>
                <a:t>		McGill University</a:t>
              </a:r>
            </a:p>
          </p:txBody>
        </p:sp>
        <p:pic>
          <p:nvPicPr>
            <p:cNvPr id="60" name="Picture 59" descr="A close up of white flowers&#10;&#10;Description automatically generated">
              <a:extLst>
                <a:ext uri="{FF2B5EF4-FFF2-40B4-BE49-F238E27FC236}">
                  <a16:creationId xmlns:a16="http://schemas.microsoft.com/office/drawing/2014/main" id="{506D2267-7A03-EF06-9051-CC6667494F99}"/>
                </a:ext>
              </a:extLst>
            </p:cNvPr>
            <p:cNvPicPr>
              <a:picLocks/>
            </p:cNvPicPr>
            <p:nvPr/>
          </p:nvPicPr>
          <p:blipFill rotWithShape="1">
            <a:blip r:embed="rId4" cstate="screen">
              <a:extLst>
                <a:ext uri="{28A0092B-C50C-407E-A947-70E740481C1C}">
                  <a14:useLocalDpi xmlns:a14="http://schemas.microsoft.com/office/drawing/2010/main"/>
                </a:ext>
              </a:extLst>
            </a:blip>
            <a:srcRect l="-741"/>
            <a:stretch/>
          </p:blipFill>
          <p:spPr>
            <a:xfrm>
              <a:off x="446680" y="2560668"/>
              <a:ext cx="1368000" cy="1188000"/>
            </a:xfrm>
            <a:prstGeom prst="ellipse">
              <a:avLst/>
            </a:prstGeom>
            <a:ln w="19050">
              <a:solidFill>
                <a:schemeClr val="tx1"/>
              </a:solidFill>
            </a:ln>
            <a:effectLst>
              <a:outerShdw blurRad="50800" dist="101600" dir="2700000" algn="tl" rotWithShape="0">
                <a:prstClr val="black">
                  <a:alpha val="40000"/>
                </a:prstClr>
              </a:outerShdw>
            </a:effectLst>
          </p:spPr>
        </p:pic>
      </p:grpSp>
    </p:spTree>
    <p:extLst>
      <p:ext uri="{BB962C8B-B14F-4D97-AF65-F5344CB8AC3E}">
        <p14:creationId xmlns:p14="http://schemas.microsoft.com/office/powerpoint/2010/main" val="1516672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4">
            <a:extLst>
              <a:ext uri="{FF2B5EF4-FFF2-40B4-BE49-F238E27FC236}">
                <a16:creationId xmlns:a16="http://schemas.microsoft.com/office/drawing/2014/main" id="{B88A04CC-E1CA-7B47-A384-0723F0EAF7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1"/>
            <a:ext cx="6102825" cy="685800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a:xfrm>
            <a:off x="8732520" y="6356350"/>
            <a:ext cx="32004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02516BDC-2EEF-D84D-AE1A-346AD4C669A9}" type="slidenum">
              <a:rPr kumimoji="0" lang="en-US"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10</a:t>
            </a:fld>
            <a:endParaRPr kumimoji="0" lang="en-US"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3" name="TextBox 5">
            <a:extLst>
              <a:ext uri="{FF2B5EF4-FFF2-40B4-BE49-F238E27FC236}">
                <a16:creationId xmlns:a16="http://schemas.microsoft.com/office/drawing/2014/main" id="{74BDEB89-4702-885C-2485-E59519EE7FD2}"/>
              </a:ext>
            </a:extLst>
          </p:cNvPr>
          <p:cNvGraphicFramePr/>
          <p:nvPr>
            <p:extLst>
              <p:ext uri="{D42A27DB-BD31-4B8C-83A1-F6EECF244321}">
                <p14:modId xmlns:p14="http://schemas.microsoft.com/office/powerpoint/2010/main" val="3770374968"/>
              </p:ext>
            </p:extLst>
          </p:nvPr>
        </p:nvGraphicFramePr>
        <p:xfrm>
          <a:off x="725737" y="2489146"/>
          <a:ext cx="5007989" cy="40625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C00C7FDC-50D0-66C7-B308-A20BA8A6DE96}"/>
              </a:ext>
            </a:extLst>
          </p:cNvPr>
          <p:cNvSpPr txBox="1"/>
          <p:nvPr/>
        </p:nvSpPr>
        <p:spPr>
          <a:xfrm>
            <a:off x="7953686" y="6014284"/>
            <a:ext cx="3596868" cy="607986"/>
          </a:xfrm>
          <a:prstGeom prst="rect">
            <a:avLst/>
          </a:prstGeom>
          <a:noFill/>
          <a:ln w="19050">
            <a:noFill/>
          </a:ln>
        </p:spPr>
        <p:txBody>
          <a:bodyPr wrap="square" rtlCol="0" anchor="ctr">
            <a:spAutoFit/>
          </a:bodyPr>
          <a:lstStyle/>
          <a:p>
            <a:pPr algn="r"/>
            <a:r>
              <a:rPr lang="en-US" sz="1600" i="1" dirty="0">
                <a:solidFill>
                  <a:schemeClr val="bg1"/>
                </a:solidFill>
              </a:rPr>
              <a:t>with professional photographer Daniel Hernández-Salazar</a:t>
            </a:r>
            <a:endParaRPr lang="en-US" sz="400" i="1" dirty="0"/>
          </a:p>
        </p:txBody>
      </p:sp>
      <p:sp>
        <p:nvSpPr>
          <p:cNvPr id="8" name="Title 1">
            <a:extLst>
              <a:ext uri="{FF2B5EF4-FFF2-40B4-BE49-F238E27FC236}">
                <a16:creationId xmlns:a16="http://schemas.microsoft.com/office/drawing/2014/main" id="{C7CF0486-8881-15F3-351A-C001BBF0B192}"/>
              </a:ext>
            </a:extLst>
          </p:cNvPr>
          <p:cNvSpPr txBox="1">
            <a:spLocks/>
          </p:cNvSpPr>
          <p:nvPr/>
        </p:nvSpPr>
        <p:spPr>
          <a:xfrm>
            <a:off x="724548" y="330739"/>
            <a:ext cx="4646904" cy="16245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4000" dirty="0"/>
              <a:t>Technology Used</a:t>
            </a:r>
          </a:p>
        </p:txBody>
      </p:sp>
    </p:spTree>
    <p:extLst>
      <p:ext uri="{BB962C8B-B14F-4D97-AF65-F5344CB8AC3E}">
        <p14:creationId xmlns:p14="http://schemas.microsoft.com/office/powerpoint/2010/main" val="29472881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723ACEB8-2252-248C-0DA8-7AE9A8968A5C}"/>
              </a:ext>
            </a:extLst>
          </p:cNvPr>
          <p:cNvPicPr>
            <a:picLocks noChangeAspect="1"/>
          </p:cNvPicPr>
          <p:nvPr/>
        </p:nvPicPr>
        <p:blipFill>
          <a:blip r:embed="rId3"/>
          <a:stretch>
            <a:fillRect/>
          </a:stretch>
        </p:blipFill>
        <p:spPr>
          <a:xfrm>
            <a:off x="0" y="1818166"/>
            <a:ext cx="12192000" cy="5046921"/>
          </a:xfrm>
          <a:prstGeom prst="rect">
            <a:avLst/>
          </a:prstGeom>
        </p:spPr>
      </p:pic>
      <p:sp>
        <p:nvSpPr>
          <p:cNvPr id="4" name="Slide Number Placeholder 3">
            <a:extLst>
              <a:ext uri="{FF2B5EF4-FFF2-40B4-BE49-F238E27FC236}">
                <a16:creationId xmlns:a16="http://schemas.microsoft.com/office/drawing/2014/main" id="{093F6E87-2A03-9E5A-4984-C6427BA9714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45F5A-061D-4825-9AE9-D7794091C6C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5245B474-78E5-825B-7674-B4A4D56D9A38}"/>
              </a:ext>
            </a:extLst>
          </p:cNvPr>
          <p:cNvSpPr txBox="1"/>
          <p:nvPr/>
        </p:nvSpPr>
        <p:spPr>
          <a:xfrm>
            <a:off x="328102" y="6017796"/>
            <a:ext cx="213980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70AD47">
                    <a:lumMod val="75000"/>
                  </a:srgbClr>
                </a:solidFill>
                <a:effectLst/>
                <a:uLnTx/>
                <a:uFillTx/>
                <a:latin typeface="Century Gothic"/>
                <a:ea typeface="+mn-ea"/>
                <a:cs typeface="+mn-cs"/>
              </a:rPr>
              <a:t>German Thomae</a:t>
            </a:r>
          </a:p>
        </p:txBody>
      </p:sp>
      <p:sp>
        <p:nvSpPr>
          <p:cNvPr id="7" name="Title 1">
            <a:extLst>
              <a:ext uri="{FF2B5EF4-FFF2-40B4-BE49-F238E27FC236}">
                <a16:creationId xmlns:a16="http://schemas.microsoft.com/office/drawing/2014/main" id="{7D3E4BEA-9989-B143-5BD4-99FEDAEEA291}"/>
              </a:ext>
            </a:extLst>
          </p:cNvPr>
          <p:cNvSpPr txBox="1">
            <a:spLocks/>
          </p:cNvSpPr>
          <p:nvPr/>
        </p:nvSpPr>
        <p:spPr>
          <a:xfrm>
            <a:off x="328102" y="501650"/>
            <a:ext cx="10853850" cy="12001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0" lang="en-US" sz="5400" b="0" i="0" u="none" strike="noStrike" kern="1200" cap="none" spc="0" normalizeH="0" baseline="0" noProof="0" dirty="0">
                <a:ln>
                  <a:noFill/>
                </a:ln>
                <a:solidFill>
                  <a:prstClr val="black"/>
                </a:solidFill>
                <a:effectLst/>
                <a:uLnTx/>
                <a:uFillTx/>
                <a:latin typeface="Calibri Light" panose="020F0302020204030204"/>
                <a:ea typeface="+mj-ea"/>
                <a:cs typeface="+mj-cs"/>
              </a:rPr>
              <a:t>Technology Used</a:t>
            </a:r>
            <a:endParaRPr kumimoji="0" lang="en-US" sz="4400" b="0" i="0" u="none" strike="noStrike" kern="1200" cap="none" spc="0" normalizeH="0" baseline="0" noProof="0" dirty="0">
              <a:ln>
                <a:noFill/>
              </a:ln>
              <a:solidFill>
                <a:srgbClr val="E7E6E6">
                  <a:lumMod val="75000"/>
                </a:srgbClr>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9267667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Rectangle 1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a:xfrm>
            <a:off x="761803" y="350196"/>
            <a:ext cx="4646904" cy="1624520"/>
          </a:xfrm>
        </p:spPr>
        <p:txBody>
          <a:bodyPr anchor="ctr">
            <a:normAutofit/>
          </a:bodyPr>
          <a:lstStyle/>
          <a:p>
            <a:pPr lvl="0">
              <a:spcBef>
                <a:spcPts val="1000"/>
              </a:spcBef>
            </a:pPr>
            <a:r>
              <a:rPr lang="en-US" sz="4000" dirty="0"/>
              <a:t>Digitization Stage</a:t>
            </a:r>
          </a:p>
        </p:txBody>
      </p:sp>
      <p:pic>
        <p:nvPicPr>
          <p:cNvPr id="11" name="Content Placeholder 4">
            <a:extLst>
              <a:ext uri="{FF2B5EF4-FFF2-40B4-BE49-F238E27FC236}">
                <a16:creationId xmlns:a16="http://schemas.microsoft.com/office/drawing/2014/main" id="{B88A04CC-E1CA-7B47-A384-0723F0EAF77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096000" y="1"/>
            <a:ext cx="6102825" cy="6858000"/>
          </a:xfrm>
          <a:prstGeom prst="rect">
            <a:avLst/>
          </a:prstGeom>
          <a:solidFill>
            <a:srgbClr val="FFFFFF">
              <a:shade val="85000"/>
            </a:srgbClr>
          </a:solidFill>
          <a:scene3d>
            <a:camera prst="orthographicFront"/>
            <a:lightRig rig="twoPt" dir="t">
              <a:rot lat="0" lon="0" rev="7800000"/>
            </a:lightRig>
          </a:scene3d>
          <a:sp3d contourW="6350">
            <a:bevelT w="50800" h="16510"/>
            <a:contourClr>
              <a:srgbClr val="C0C0C0"/>
            </a:contourClr>
          </a:sp3d>
        </p:spPr>
      </p:pic>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a:xfrm>
            <a:off x="8732520" y="6356350"/>
            <a:ext cx="32004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2516BDC-2EEF-D84D-AE1A-346AD4C669A9}"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aphicFrame>
        <p:nvGraphicFramePr>
          <p:cNvPr id="13" name="TextBox 5">
            <a:extLst>
              <a:ext uri="{FF2B5EF4-FFF2-40B4-BE49-F238E27FC236}">
                <a16:creationId xmlns:a16="http://schemas.microsoft.com/office/drawing/2014/main" id="{74BDEB89-4702-885C-2485-E59519EE7FD2}"/>
              </a:ext>
            </a:extLst>
          </p:cNvPr>
          <p:cNvGraphicFramePr/>
          <p:nvPr>
            <p:extLst>
              <p:ext uri="{D42A27DB-BD31-4B8C-83A1-F6EECF244321}">
                <p14:modId xmlns:p14="http://schemas.microsoft.com/office/powerpoint/2010/main" val="250737620"/>
              </p:ext>
            </p:extLst>
          </p:nvPr>
        </p:nvGraphicFramePr>
        <p:xfrm>
          <a:off x="641446" y="2511188"/>
          <a:ext cx="4995080" cy="38451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FE55ED18-1344-DA3D-846B-C64243ED9EBC}"/>
              </a:ext>
            </a:extLst>
          </p:cNvPr>
          <p:cNvSpPr txBox="1"/>
          <p:nvPr/>
        </p:nvSpPr>
        <p:spPr>
          <a:xfrm>
            <a:off x="7953686" y="6014284"/>
            <a:ext cx="3596868" cy="607986"/>
          </a:xfrm>
          <a:prstGeom prst="rect">
            <a:avLst/>
          </a:prstGeom>
          <a:noFill/>
          <a:ln w="19050">
            <a:noFill/>
          </a:ln>
        </p:spPr>
        <p:txBody>
          <a:bodyPr wrap="square" rtlCol="0" anchor="ctr">
            <a:spAutoFit/>
          </a:bodyPr>
          <a:lstStyle/>
          <a:p>
            <a:pPr algn="r"/>
            <a:r>
              <a:rPr lang="en-US" sz="1600" i="1" dirty="0">
                <a:solidFill>
                  <a:schemeClr val="bg1"/>
                </a:solidFill>
              </a:rPr>
              <a:t>with professional photographer Daniel Hernández-Salazar</a:t>
            </a:r>
            <a:endParaRPr lang="en-US" sz="400" i="1" dirty="0"/>
          </a:p>
        </p:txBody>
      </p:sp>
    </p:spTree>
    <p:extLst>
      <p:ext uri="{BB962C8B-B14F-4D97-AF65-F5344CB8AC3E}">
        <p14:creationId xmlns:p14="http://schemas.microsoft.com/office/powerpoint/2010/main" val="7186741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B01A7B-883A-D7A4-1447-CCBC64979C6C}"/>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6600" i="0" kern="1200">
                <a:solidFill>
                  <a:schemeClr val="tx1"/>
                </a:solidFill>
                <a:latin typeface="+mj-lt"/>
                <a:ea typeface="+mj-ea"/>
                <a:cs typeface="+mj-cs"/>
              </a:rPr>
              <a:t>Results </a:t>
            </a:r>
          </a:p>
        </p:txBody>
      </p:sp>
      <p:sp>
        <p:nvSpPr>
          <p:cNvPr id="1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age of a music book&#10;&#10;Description automatically generated">
            <a:extLst>
              <a:ext uri="{FF2B5EF4-FFF2-40B4-BE49-F238E27FC236}">
                <a16:creationId xmlns:a16="http://schemas.microsoft.com/office/drawing/2014/main" id="{073ADABB-9A15-F87F-A9DD-5D82171DD81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28920" y="320040"/>
            <a:ext cx="3992615" cy="5981446"/>
          </a:xfrm>
          <a:prstGeom prst="rect">
            <a:avLst/>
          </a:prstGeom>
        </p:spPr>
      </p:pic>
      <p:sp>
        <p:nvSpPr>
          <p:cNvPr id="3" name="Slide Number Placeholder 2">
            <a:extLst>
              <a:ext uri="{FF2B5EF4-FFF2-40B4-BE49-F238E27FC236}">
                <a16:creationId xmlns:a16="http://schemas.microsoft.com/office/drawing/2014/main" id="{F293DB5C-6026-55F4-9A02-AEB79BFE70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1845F5A-061D-4825-9AE9-D7794091C6CF}" type="slidenum">
              <a:rPr lang="en-US" smtClean="0"/>
              <a:pPr>
                <a:spcAft>
                  <a:spcPts val="600"/>
                </a:spcAft>
              </a:pPr>
              <a:t>13</a:t>
            </a:fld>
            <a:endParaRPr lang="en-US"/>
          </a:p>
        </p:txBody>
      </p:sp>
    </p:spTree>
    <p:extLst>
      <p:ext uri="{BB962C8B-B14F-4D97-AF65-F5344CB8AC3E}">
        <p14:creationId xmlns:p14="http://schemas.microsoft.com/office/powerpoint/2010/main" val="33799061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03D4508-BAC9-34E2-F227-6D1DD2D6A6B5}"/>
              </a:ext>
            </a:extLst>
          </p:cNvPr>
          <p:cNvSpPr>
            <a:spLocks noGrp="1"/>
          </p:cNvSpPr>
          <p:nvPr>
            <p:ph type="sldNum" sz="quarter" idx="12"/>
          </p:nvPr>
        </p:nvSpPr>
        <p:spPr/>
        <p:txBody>
          <a:bodyPr/>
          <a:lstStyle/>
          <a:p>
            <a:fld id="{51845F5A-061D-4825-9AE9-D7794091C6CF}" type="slidenum">
              <a:rPr lang="en-US" smtClean="0"/>
              <a:t>14</a:t>
            </a:fld>
            <a:endParaRPr lang="en-US"/>
          </a:p>
        </p:txBody>
      </p:sp>
      <p:sp>
        <p:nvSpPr>
          <p:cNvPr id="6" name="Title 5">
            <a:extLst>
              <a:ext uri="{FF2B5EF4-FFF2-40B4-BE49-F238E27FC236}">
                <a16:creationId xmlns:a16="http://schemas.microsoft.com/office/drawing/2014/main" id="{A5E5BBD1-A310-9075-2C74-C878F5393D0D}"/>
              </a:ext>
            </a:extLst>
          </p:cNvPr>
          <p:cNvSpPr>
            <a:spLocks noGrp="1"/>
          </p:cNvSpPr>
          <p:nvPr>
            <p:ph type="title"/>
          </p:nvPr>
        </p:nvSpPr>
        <p:spPr/>
        <p:txBody>
          <a:bodyPr/>
          <a:lstStyle/>
          <a:p>
            <a:endParaRPr lang="en-ES"/>
          </a:p>
        </p:txBody>
      </p:sp>
      <p:pic>
        <p:nvPicPr>
          <p:cNvPr id="7" name="Picture 6">
            <a:extLst>
              <a:ext uri="{FF2B5EF4-FFF2-40B4-BE49-F238E27FC236}">
                <a16:creationId xmlns:a16="http://schemas.microsoft.com/office/drawing/2014/main" id="{7E6E7607-8A08-C2CA-6F12-F4B0E9CBE0BB}"/>
              </a:ext>
            </a:extLst>
          </p:cNvPr>
          <p:cNvPicPr>
            <a:picLocks noChangeAspect="1"/>
          </p:cNvPicPr>
          <p:nvPr/>
        </p:nvPicPr>
        <p:blipFill>
          <a:blip r:embed="rId3"/>
          <a:stretch>
            <a:fillRect/>
          </a:stretch>
        </p:blipFill>
        <p:spPr>
          <a:xfrm>
            <a:off x="496956" y="-5912651"/>
            <a:ext cx="11051576" cy="16556671"/>
          </a:xfrm>
          <a:prstGeom prst="rect">
            <a:avLst/>
          </a:prstGeom>
        </p:spPr>
      </p:pic>
    </p:spTree>
    <p:extLst>
      <p:ext uri="{BB962C8B-B14F-4D97-AF65-F5344CB8AC3E}">
        <p14:creationId xmlns:p14="http://schemas.microsoft.com/office/powerpoint/2010/main" val="4143439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14B5B2F4-30A1-E94A-BCEA-CF326FBCB859}"/>
              </a:ext>
            </a:extLst>
          </p:cNvPr>
          <p:cNvSpPr/>
          <p:nvPr/>
        </p:nvSpPr>
        <p:spPr>
          <a:xfrm>
            <a:off x="2668328" y="3673762"/>
            <a:ext cx="5720297" cy="2955638"/>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a:xfrm>
            <a:off x="499950" y="365125"/>
            <a:ext cx="10853850" cy="1531046"/>
          </a:xfrm>
        </p:spPr>
        <p:txBody>
          <a:bodyPr>
            <a:normAutofit/>
          </a:bodyPr>
          <a:lstStyle/>
          <a:p>
            <a:pPr lvl="0">
              <a:spcBef>
                <a:spcPts val="1000"/>
              </a:spcBef>
            </a:pPr>
            <a:r>
              <a:rPr lang="en-US" sz="5400" dirty="0"/>
              <a:t>Optical Music Recognition (OMR)</a:t>
            </a:r>
            <a:br>
              <a:rPr lang="en-US" sz="2400" dirty="0">
                <a:solidFill>
                  <a:prstClr val="black">
                    <a:tint val="75000"/>
                  </a:prstClr>
                </a:solidFill>
                <a:latin typeface="Calibri" panose="020F0502020204030204"/>
                <a:ea typeface="+mn-ea"/>
                <a:cs typeface="+mn-cs"/>
              </a:rPr>
            </a:br>
            <a:r>
              <a:rPr lang="en-US" sz="2400" dirty="0">
                <a:solidFill>
                  <a:prstClr val="black">
                    <a:tint val="75000"/>
                  </a:prstClr>
                </a:solidFill>
                <a:latin typeface="Calibri" panose="020F0502020204030204"/>
                <a:ea typeface="+mn-ea"/>
                <a:cs typeface="+mn-cs"/>
              </a:rPr>
              <a:t>MuRET (Music Recognition Encoding and Transcription)</a:t>
            </a:r>
            <a:endParaRPr lang="en-US" dirty="0">
              <a:solidFill>
                <a:schemeClr val="bg2">
                  <a:lumMod val="75000"/>
                </a:schemeClr>
              </a:solidFill>
            </a:endParaRP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2951569" y="3968265"/>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5" name="Group 4">
            <a:extLst>
              <a:ext uri="{FF2B5EF4-FFF2-40B4-BE49-F238E27FC236}">
                <a16:creationId xmlns:a16="http://schemas.microsoft.com/office/drawing/2014/main" id="{453B7C73-FE3A-514D-B280-0AF76A36FD72}"/>
              </a:ext>
            </a:extLst>
          </p:cNvPr>
          <p:cNvGrpSpPr/>
          <p:nvPr/>
        </p:nvGrpSpPr>
        <p:grpSpPr>
          <a:xfrm>
            <a:off x="5403187" y="3871210"/>
            <a:ext cx="2819402" cy="2624286"/>
            <a:chOff x="5920842" y="3770808"/>
            <a:chExt cx="2819402" cy="2624286"/>
          </a:xfrm>
        </p:grpSpPr>
        <p:sp>
          <p:nvSpPr>
            <p:cNvPr id="119" name="TextBox 118">
              <a:extLst>
                <a:ext uri="{FF2B5EF4-FFF2-40B4-BE49-F238E27FC236}">
                  <a16:creationId xmlns:a16="http://schemas.microsoft.com/office/drawing/2014/main" id="{9B3D18AB-8A43-0B43-BF0C-079823B1B827}"/>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sz="1600" b="1" dirty="0">
                  <a:solidFill>
                    <a:prstClr val="black"/>
                  </a:solidFill>
                  <a:latin typeface="Calibri" panose="020F0502020204030204"/>
                </a:rPr>
                <a:t>part/voice </a:t>
              </a:r>
              <a:r>
                <a:rPr lang="en-US" sz="1600" dirty="0">
                  <a:solidFill>
                    <a:prstClr val="black"/>
                  </a:solidFill>
                  <a:latin typeface="Calibri" panose="020F0502020204030204"/>
                </a:rPr>
                <a:t>of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130" name="Picture 129">
              <a:extLst>
                <a:ext uri="{FF2B5EF4-FFF2-40B4-BE49-F238E27FC236}">
                  <a16:creationId xmlns:a16="http://schemas.microsoft.com/office/drawing/2014/main" id="{2AA51B31-02A9-0A47-98CA-5C64532BA8BF}"/>
                </a:ext>
              </a:extLst>
            </p:cNvPr>
            <p:cNvPicPr>
              <a:picLocks noChangeAspect="1"/>
            </p:cNvPicPr>
            <p:nvPr/>
          </p:nvPicPr>
          <p:blipFill>
            <a:blip r:embed="rId12"/>
            <a:stretch>
              <a:fillRect/>
            </a:stretch>
          </p:blipFill>
          <p:spPr>
            <a:xfrm>
              <a:off x="6195307" y="3770808"/>
              <a:ext cx="2270473" cy="1793289"/>
            </a:xfrm>
            <a:prstGeom prst="rect">
              <a:avLst/>
            </a:prstGeom>
            <a:ln>
              <a:solidFill>
                <a:schemeClr val="tx1"/>
              </a:solidFill>
            </a:ln>
          </p:spPr>
        </p:pic>
      </p:grpSp>
      <p:sp>
        <p:nvSpPr>
          <p:cNvPr id="28" name="Right Arrow 27">
            <a:extLst>
              <a:ext uri="{FF2B5EF4-FFF2-40B4-BE49-F238E27FC236}">
                <a16:creationId xmlns:a16="http://schemas.microsoft.com/office/drawing/2014/main" id="{6F6D759C-245C-014C-92C9-405D04BFFBB8}"/>
              </a:ext>
            </a:extLst>
          </p:cNvPr>
          <p:cNvSpPr/>
          <p:nvPr/>
        </p:nvSpPr>
        <p:spPr>
          <a:xfrm>
            <a:off x="4545775" y="4447818"/>
            <a:ext cx="810297" cy="81815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1496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 name="Rectangle 96">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7730CA9F-9DA1-054C-832D-50DDCE4AC85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1"/>
          <a:stretch/>
        </p:blipFill>
        <p:spPr>
          <a:xfrm>
            <a:off x="4547937" y="-5"/>
            <a:ext cx="7644062" cy="3681406"/>
          </a:xfrm>
          <a:prstGeom prst="rect">
            <a:avLst/>
          </a:prstGeom>
        </p:spPr>
      </p:pic>
      <p:pic>
        <p:nvPicPr>
          <p:cNvPr id="6" name="Picture 5">
            <a:extLst>
              <a:ext uri="{FF2B5EF4-FFF2-40B4-BE49-F238E27FC236}">
                <a16:creationId xmlns:a16="http://schemas.microsoft.com/office/drawing/2014/main" id="{F4AB3F85-6C4F-5A4D-B3A3-F30E7CF7AAB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4547938" y="3681409"/>
            <a:ext cx="7644062" cy="3176595"/>
          </a:xfrm>
          <a:prstGeom prst="rect">
            <a:avLst/>
          </a:prstGeom>
        </p:spPr>
      </p:pic>
      <p:sp>
        <p:nvSpPr>
          <p:cNvPr id="99" name="Rectangle 98">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9DA125-71E4-394C-8005-A74594C3A3E0}"/>
              </a:ext>
            </a:extLst>
          </p:cNvPr>
          <p:cNvSpPr>
            <a:spLocks noGrp="1"/>
          </p:cNvSpPr>
          <p:nvPr>
            <p:ph type="ctrTitle"/>
          </p:nvPr>
        </p:nvSpPr>
        <p:spPr>
          <a:xfrm>
            <a:off x="838200" y="1115219"/>
            <a:ext cx="5395912" cy="2387600"/>
          </a:xfrm>
        </p:spPr>
        <p:txBody>
          <a:bodyPr>
            <a:normAutofit/>
          </a:bodyPr>
          <a:lstStyle/>
          <a:p>
            <a:pPr algn="l"/>
            <a:r>
              <a:rPr lang="en-US" sz="5000" dirty="0">
                <a:solidFill>
                  <a:schemeClr val="bg1"/>
                </a:solidFill>
              </a:rPr>
              <a:t>MuRET</a:t>
            </a:r>
          </a:p>
        </p:txBody>
      </p:sp>
      <p:sp>
        <p:nvSpPr>
          <p:cNvPr id="3" name="Subtitle 2">
            <a:extLst>
              <a:ext uri="{FF2B5EF4-FFF2-40B4-BE49-F238E27FC236}">
                <a16:creationId xmlns:a16="http://schemas.microsoft.com/office/drawing/2014/main" id="{6CC763A5-A379-5A41-BA51-73A70860F8A5}"/>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Optical music recognition framework that supports mensural notation</a:t>
            </a:r>
            <a:endParaRPr lang="en-US" sz="2000" dirty="0">
              <a:solidFill>
                <a:schemeClr val="bg1"/>
              </a:solidFill>
            </a:endParaRPr>
          </a:p>
        </p:txBody>
      </p:sp>
      <p:cxnSp>
        <p:nvCxnSpPr>
          <p:cNvPr id="104" name="Straight Connector 100">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324E9B2-9B0B-614A-8CF2-71846308647A}"/>
              </a:ext>
            </a:extLst>
          </p:cNvPr>
          <p:cNvSpPr>
            <a:spLocks noGrp="1"/>
          </p:cNvSpPr>
          <p:nvPr>
            <p:ph type="sldNum" sz="quarter" idx="12"/>
          </p:nvPr>
        </p:nvSpPr>
        <p:spPr>
          <a:xfrm>
            <a:off x="8610600" y="6356350"/>
            <a:ext cx="2743200" cy="365125"/>
          </a:xfrm>
          <a:prstGeom prst="ellipse">
            <a:avLst/>
          </a:prstGeo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16</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FA089955-4AAF-2F4E-A96E-9C8B7A57652B}"/>
              </a:ext>
            </a:extLst>
          </p:cNvPr>
          <p:cNvSpPr/>
          <p:nvPr/>
        </p:nvSpPr>
        <p:spPr>
          <a:xfrm>
            <a:off x="294841" y="6073523"/>
            <a:ext cx="5272241" cy="4653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Developed by David Rizo, University of Alicante</a:t>
            </a:r>
          </a:p>
        </p:txBody>
      </p:sp>
    </p:spTree>
    <p:extLst>
      <p:ext uri="{BB962C8B-B14F-4D97-AF65-F5344CB8AC3E}">
        <p14:creationId xmlns:p14="http://schemas.microsoft.com/office/powerpoint/2010/main" val="2834460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EB154DB-69A9-EA48-90F9-67DD3B23872E}"/>
              </a:ext>
            </a:extLst>
          </p:cNvPr>
          <p:cNvPicPr>
            <a:picLocks noGrp="1" noChangeAspect="1"/>
          </p:cNvPicPr>
          <p:nvPr>
            <p:ph idx="1"/>
          </p:nvPr>
        </p:nvPicPr>
        <p:blipFill>
          <a:blip r:embed="rId3"/>
          <a:stretch>
            <a:fillRect/>
          </a:stretch>
        </p:blipFill>
        <p:spPr>
          <a:xfrm>
            <a:off x="214779" y="17942"/>
            <a:ext cx="8107269" cy="6840058"/>
          </a:xfrm>
        </p:spPr>
        <p:style>
          <a:lnRef idx="2">
            <a:schemeClr val="dk1">
              <a:shade val="50000"/>
            </a:schemeClr>
          </a:lnRef>
          <a:fillRef idx="1">
            <a:schemeClr val="dk1"/>
          </a:fillRef>
          <a:effectRef idx="0">
            <a:schemeClr val="dk1"/>
          </a:effectRef>
          <a:fontRef idx="minor">
            <a:schemeClr val="lt1"/>
          </a:fontRef>
        </p:style>
      </p:pic>
      <p:pic>
        <p:nvPicPr>
          <p:cNvPr id="8" name="Picture 7">
            <a:extLst>
              <a:ext uri="{FF2B5EF4-FFF2-40B4-BE49-F238E27FC236}">
                <a16:creationId xmlns:a16="http://schemas.microsoft.com/office/drawing/2014/main" id="{49377635-E792-B44F-83A6-7AF005669A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18232" y="0"/>
            <a:ext cx="2935568" cy="1934570"/>
          </a:xfrm>
          <a:prstGeom prst="rect">
            <a:avLst/>
          </a:prstGeom>
        </p:spPr>
      </p:pic>
      <p:pic>
        <p:nvPicPr>
          <p:cNvPr id="15" name="Picture 14">
            <a:extLst>
              <a:ext uri="{FF2B5EF4-FFF2-40B4-BE49-F238E27FC236}">
                <a16:creationId xmlns:a16="http://schemas.microsoft.com/office/drawing/2014/main" id="{3B5318B6-64FA-664F-92CA-AE76A0C0202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418232" y="4726625"/>
            <a:ext cx="2639733" cy="2131375"/>
          </a:xfrm>
          <a:prstGeom prst="rect">
            <a:avLst/>
          </a:prstGeom>
        </p:spPr>
      </p:pic>
      <p:sp>
        <p:nvSpPr>
          <p:cNvPr id="4" name="Slide Number Placeholder 3">
            <a:extLst>
              <a:ext uri="{FF2B5EF4-FFF2-40B4-BE49-F238E27FC236}">
                <a16:creationId xmlns:a16="http://schemas.microsoft.com/office/drawing/2014/main" id="{78C839EB-504C-FE41-961A-20B16FD8CE7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17</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2612944F-2A2E-2B4A-88EE-50D48515F06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25" r="-43" b="-315"/>
          <a:stretch/>
        </p:blipFill>
        <p:spPr>
          <a:xfrm>
            <a:off x="8418232" y="2070306"/>
            <a:ext cx="2520582" cy="2520582"/>
          </a:xfrm>
          <a:prstGeom prst="rect">
            <a:avLst/>
          </a:prstGeom>
        </p:spPr>
      </p:pic>
    </p:spTree>
    <p:extLst>
      <p:ext uri="{BB962C8B-B14F-4D97-AF65-F5344CB8AC3E}">
        <p14:creationId xmlns:p14="http://schemas.microsoft.com/office/powerpoint/2010/main" val="66886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9377635-E792-B44F-83A6-7AF005669A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87"/>
          <a:stretch/>
        </p:blipFill>
        <p:spPr>
          <a:xfrm>
            <a:off x="0" y="-34838"/>
            <a:ext cx="11041514" cy="6892838"/>
          </a:xfrm>
          <a:prstGeom prst="rect">
            <a:avLst/>
          </a:prstGeom>
        </p:spPr>
      </p:pic>
      <p:sp>
        <p:nvSpPr>
          <p:cNvPr id="27" name="Rectangle 2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78C839EB-504C-FE41-961A-20B16FD8CE7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18</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601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62CB1E9-4793-4D4B-A251-E17CA985427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052904E1-03C0-6745-832F-07FFE8A11E8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927424" y="0"/>
            <a:ext cx="6337152" cy="6858000"/>
          </a:xfrm>
          <a:prstGeom prst="rect">
            <a:avLst/>
          </a:prstGeom>
        </p:spPr>
      </p:pic>
    </p:spTree>
    <p:extLst>
      <p:ext uri="{BB962C8B-B14F-4D97-AF65-F5344CB8AC3E}">
        <p14:creationId xmlns:p14="http://schemas.microsoft.com/office/powerpoint/2010/main" val="3842662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81F86B-FD34-D34A-B49D-D780D0ACC8DB}"/>
              </a:ext>
            </a:extLst>
          </p:cNvPr>
          <p:cNvSpPr>
            <a:spLocks noGrp="1"/>
          </p:cNvSpPr>
          <p:nvPr>
            <p:ph type="title"/>
          </p:nvPr>
        </p:nvSpPr>
        <p:spPr>
          <a:xfrm>
            <a:off x="572493" y="238539"/>
            <a:ext cx="11018520" cy="1434415"/>
          </a:xfrm>
        </p:spPr>
        <p:txBody>
          <a:bodyPr anchor="b">
            <a:normAutofit/>
          </a:bodyPr>
          <a:lstStyle/>
          <a:p>
            <a:r>
              <a:rPr lang="en-US" sz="5400" dirty="0"/>
              <a:t>Introduction: The GuatC Collection</a:t>
            </a: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28C8BF-4EDF-A44E-8F41-3D5C65BB428C}"/>
              </a:ext>
            </a:extLst>
          </p:cNvPr>
          <p:cNvSpPr>
            <a:spLocks noGrp="1"/>
          </p:cNvSpPr>
          <p:nvPr>
            <p:ph idx="1"/>
          </p:nvPr>
        </p:nvSpPr>
        <p:spPr>
          <a:xfrm>
            <a:off x="572493" y="1972245"/>
            <a:ext cx="10972800" cy="857174"/>
          </a:xfrm>
        </p:spPr>
        <p:txBody>
          <a:bodyPr anchor="ctr">
            <a:normAutofit/>
          </a:bodyPr>
          <a:lstStyle/>
          <a:p>
            <a:pPr marL="0" indent="0">
              <a:buNone/>
            </a:pPr>
            <a:r>
              <a:rPr lang="en-US" sz="2300" dirty="0"/>
              <a:t>Collection of six polyphonic </a:t>
            </a:r>
            <a:r>
              <a:rPr lang="en-US" sz="2300" dirty="0" err="1"/>
              <a:t>choirbooks</a:t>
            </a:r>
            <a:r>
              <a:rPr lang="en-US" sz="2300" dirty="0"/>
              <a:t>, held at the </a:t>
            </a:r>
            <a:r>
              <a:rPr lang="es-ES_tradnl" sz="2300" i="1" dirty="0"/>
              <a:t>Archivo Histórico </a:t>
            </a:r>
            <a:r>
              <a:rPr lang="es-ES_tradnl" sz="2300" i="1" dirty="0" err="1"/>
              <a:t>Arquidiocesano</a:t>
            </a:r>
            <a:r>
              <a:rPr lang="es-ES_tradnl" sz="2300" i="1" dirty="0"/>
              <a:t> </a:t>
            </a:r>
            <a:r>
              <a:rPr lang="en-US" sz="2300" i="1" dirty="0"/>
              <a:t>de Guatemala </a:t>
            </a:r>
            <a:r>
              <a:rPr lang="en-US" sz="2300" dirty="0"/>
              <a:t>(Archdiocesan Historical Archive of Guatemala, </a:t>
            </a:r>
            <a:r>
              <a:rPr lang="en-US" sz="2300" i="1" dirty="0"/>
              <a:t>AHAG</a:t>
            </a:r>
            <a:r>
              <a:rPr lang="en-US" sz="2300" dirty="0"/>
              <a:t>) in Guatemala City.</a:t>
            </a:r>
          </a:p>
        </p:txBody>
      </p:sp>
      <p:sp>
        <p:nvSpPr>
          <p:cNvPr id="4" name="Slide Number Placeholder 3">
            <a:extLst>
              <a:ext uri="{FF2B5EF4-FFF2-40B4-BE49-F238E27FC236}">
                <a16:creationId xmlns:a16="http://schemas.microsoft.com/office/drawing/2014/main" id="{268D5382-2C08-7445-9913-DE5B653FC97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0" name="Content Placeholder 4" descr="A picture containing sky, outdoor, road, ground&#10;&#10;Description automatically generated">
            <a:extLst>
              <a:ext uri="{FF2B5EF4-FFF2-40B4-BE49-F238E27FC236}">
                <a16:creationId xmlns:a16="http://schemas.microsoft.com/office/drawing/2014/main" id="{92861C69-EB2D-DD42-B217-08EE0C916018}"/>
              </a:ext>
            </a:extLst>
          </p:cNvPr>
          <p:cNvPicPr>
            <a:picLocks noChangeAspect="1"/>
          </p:cNvPicPr>
          <p:nvPr/>
        </p:nvPicPr>
        <p:blipFill rotWithShape="1">
          <a:blip r:embed="rId3">
            <a:alphaModFix/>
            <a:extLst>
              <a:ext uri="{28A0092B-C50C-407E-A947-70E740481C1C}">
                <a14:useLocalDpi xmlns:a14="http://schemas.microsoft.com/office/drawing/2010/main"/>
              </a:ext>
            </a:extLst>
          </a:blip>
          <a:srcRect/>
          <a:stretch/>
        </p:blipFill>
        <p:spPr>
          <a:xfrm>
            <a:off x="1789276" y="2987176"/>
            <a:ext cx="8539234" cy="3211417"/>
          </a:xfrm>
          <a:prstGeom prst="rect">
            <a:avLst/>
          </a:prstGeom>
        </p:spPr>
      </p:pic>
    </p:spTree>
    <p:extLst>
      <p:ext uri="{BB962C8B-B14F-4D97-AF65-F5344CB8AC3E}">
        <p14:creationId xmlns:p14="http://schemas.microsoft.com/office/powerpoint/2010/main" val="6162259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339056A-C5F1-E545-ABB2-AFC1D5B2A4A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5" name="Group 4">
            <a:extLst>
              <a:ext uri="{FF2B5EF4-FFF2-40B4-BE49-F238E27FC236}">
                <a16:creationId xmlns:a16="http://schemas.microsoft.com/office/drawing/2014/main" id="{C21B8B61-7E95-D545-817B-705CD5F550E5}"/>
              </a:ext>
            </a:extLst>
          </p:cNvPr>
          <p:cNvGrpSpPr>
            <a:grpSpLocks noChangeAspect="1"/>
          </p:cNvGrpSpPr>
          <p:nvPr/>
        </p:nvGrpSpPr>
        <p:grpSpPr>
          <a:xfrm>
            <a:off x="1411156" y="-1"/>
            <a:ext cx="9369688" cy="6858000"/>
            <a:chOff x="4672361" y="1195391"/>
            <a:chExt cx="6632228" cy="4854358"/>
          </a:xfrm>
        </p:grpSpPr>
        <p:pic>
          <p:nvPicPr>
            <p:cNvPr id="6" name="Picture 5">
              <a:extLst>
                <a:ext uri="{FF2B5EF4-FFF2-40B4-BE49-F238E27FC236}">
                  <a16:creationId xmlns:a16="http://schemas.microsoft.com/office/drawing/2014/main" id="{E2CE73BA-4EE7-6A4C-9CC9-2E4A9D3EBE7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672361" y="1195391"/>
              <a:ext cx="6632228" cy="4854358"/>
            </a:xfrm>
            <a:prstGeom prst="rect">
              <a:avLst/>
            </a:prstGeom>
          </p:spPr>
        </p:pic>
        <p:pic>
          <p:nvPicPr>
            <p:cNvPr id="7" name="Picture 6">
              <a:extLst>
                <a:ext uri="{FF2B5EF4-FFF2-40B4-BE49-F238E27FC236}">
                  <a16:creationId xmlns:a16="http://schemas.microsoft.com/office/drawing/2014/main" id="{3A70A97C-AC92-DF4E-9384-0BA5D9A898D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672361" y="2971800"/>
              <a:ext cx="1647634" cy="1314450"/>
            </a:xfrm>
            <a:prstGeom prst="rect">
              <a:avLst/>
            </a:prstGeom>
          </p:spPr>
        </p:pic>
      </p:grpSp>
    </p:spTree>
    <p:extLst>
      <p:ext uri="{BB962C8B-B14F-4D97-AF65-F5344CB8AC3E}">
        <p14:creationId xmlns:p14="http://schemas.microsoft.com/office/powerpoint/2010/main" val="1650929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EB154DB-69A9-EA48-90F9-67DD3B23872E}"/>
              </a:ext>
            </a:extLst>
          </p:cNvPr>
          <p:cNvPicPr>
            <a:picLocks noGrp="1" noChangeAspect="1"/>
          </p:cNvPicPr>
          <p:nvPr>
            <p:ph idx="1"/>
          </p:nvPr>
        </p:nvPicPr>
        <p:blipFill>
          <a:blip r:embed="rId3"/>
          <a:stretch>
            <a:fillRect/>
          </a:stretch>
        </p:blipFill>
        <p:spPr>
          <a:xfrm>
            <a:off x="214779" y="17942"/>
            <a:ext cx="8107269" cy="6840058"/>
          </a:xfrm>
        </p:spPr>
        <p:style>
          <a:lnRef idx="2">
            <a:schemeClr val="dk1">
              <a:shade val="50000"/>
            </a:schemeClr>
          </a:lnRef>
          <a:fillRef idx="1">
            <a:schemeClr val="dk1"/>
          </a:fillRef>
          <a:effectRef idx="0">
            <a:schemeClr val="dk1"/>
          </a:effectRef>
          <a:fontRef idx="minor">
            <a:schemeClr val="lt1"/>
          </a:fontRef>
        </p:style>
      </p:pic>
      <p:pic>
        <p:nvPicPr>
          <p:cNvPr id="8" name="Picture 7">
            <a:extLst>
              <a:ext uri="{FF2B5EF4-FFF2-40B4-BE49-F238E27FC236}">
                <a16:creationId xmlns:a16="http://schemas.microsoft.com/office/drawing/2014/main" id="{49377635-E792-B44F-83A6-7AF005669A5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18232" y="0"/>
            <a:ext cx="2935568" cy="1934570"/>
          </a:xfrm>
          <a:prstGeom prst="rect">
            <a:avLst/>
          </a:prstGeom>
        </p:spPr>
      </p:pic>
      <p:sp>
        <p:nvSpPr>
          <p:cNvPr id="4" name="Slide Number Placeholder 3">
            <a:extLst>
              <a:ext uri="{FF2B5EF4-FFF2-40B4-BE49-F238E27FC236}">
                <a16:creationId xmlns:a16="http://schemas.microsoft.com/office/drawing/2014/main" id="{78C839EB-504C-FE41-961A-20B16FD8CE7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21</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0F9006C3-30F5-2042-A501-559A5414B7CD}"/>
              </a:ext>
            </a:extLst>
          </p:cNvPr>
          <p:cNvGrpSpPr>
            <a:grpSpLocks noChangeAspect="1"/>
          </p:cNvGrpSpPr>
          <p:nvPr/>
        </p:nvGrpSpPr>
        <p:grpSpPr>
          <a:xfrm>
            <a:off x="8418232" y="4726059"/>
            <a:ext cx="2634070" cy="2131941"/>
            <a:chOff x="4672361" y="681814"/>
            <a:chExt cx="6632228" cy="5367935"/>
          </a:xfrm>
        </p:grpSpPr>
        <p:pic>
          <p:nvPicPr>
            <p:cNvPr id="14" name="Picture 13">
              <a:extLst>
                <a:ext uri="{FF2B5EF4-FFF2-40B4-BE49-F238E27FC236}">
                  <a16:creationId xmlns:a16="http://schemas.microsoft.com/office/drawing/2014/main" id="{03EAB255-5896-C048-B403-163A1BEA4FA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t="-241" b="-1"/>
            <a:stretch/>
          </p:blipFill>
          <p:spPr>
            <a:xfrm>
              <a:off x="4672361" y="681814"/>
              <a:ext cx="6632228" cy="5367935"/>
            </a:xfrm>
            <a:prstGeom prst="rect">
              <a:avLst/>
            </a:prstGeom>
          </p:spPr>
        </p:pic>
        <p:pic>
          <p:nvPicPr>
            <p:cNvPr id="16" name="Picture 15">
              <a:extLst>
                <a:ext uri="{FF2B5EF4-FFF2-40B4-BE49-F238E27FC236}">
                  <a16:creationId xmlns:a16="http://schemas.microsoft.com/office/drawing/2014/main" id="{4CEB4C5E-F979-3948-8B43-671889D56BE2}"/>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672361" y="2971800"/>
              <a:ext cx="1647634" cy="1314450"/>
            </a:xfrm>
            <a:prstGeom prst="rect">
              <a:avLst/>
            </a:prstGeom>
          </p:spPr>
        </p:pic>
      </p:grpSp>
      <p:pic>
        <p:nvPicPr>
          <p:cNvPr id="9" name="Picture 8">
            <a:extLst>
              <a:ext uri="{FF2B5EF4-FFF2-40B4-BE49-F238E27FC236}">
                <a16:creationId xmlns:a16="http://schemas.microsoft.com/office/drawing/2014/main" id="{560766F6-B281-4145-998A-21218EF4F81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125" r="-43" b="-315"/>
          <a:stretch/>
        </p:blipFill>
        <p:spPr>
          <a:xfrm>
            <a:off x="8418232" y="2070306"/>
            <a:ext cx="2520582" cy="2520582"/>
          </a:xfrm>
          <a:prstGeom prst="rect">
            <a:avLst/>
          </a:prstGeom>
        </p:spPr>
      </p:pic>
    </p:spTree>
    <p:extLst>
      <p:ext uri="{BB962C8B-B14F-4D97-AF65-F5344CB8AC3E}">
        <p14:creationId xmlns:p14="http://schemas.microsoft.com/office/powerpoint/2010/main" val="3871672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EB154DB-69A9-EA48-90F9-67DD3B23872E}"/>
              </a:ext>
            </a:extLst>
          </p:cNvPr>
          <p:cNvPicPr>
            <a:picLocks noGrp="1" noChangeAspect="1"/>
          </p:cNvPicPr>
          <p:nvPr>
            <p:ph idx="1"/>
          </p:nvPr>
        </p:nvPicPr>
        <p:blipFill>
          <a:blip r:embed="rId3"/>
          <a:stretch>
            <a:fillRect/>
          </a:stretch>
        </p:blipFill>
        <p:spPr>
          <a:xfrm>
            <a:off x="214779" y="17942"/>
            <a:ext cx="8107269" cy="6840058"/>
          </a:xfrm>
        </p:spPr>
        <p:style>
          <a:lnRef idx="2">
            <a:schemeClr val="dk1">
              <a:shade val="50000"/>
            </a:schemeClr>
          </a:lnRef>
          <a:fillRef idx="1">
            <a:schemeClr val="dk1"/>
          </a:fillRef>
          <a:effectRef idx="0">
            <a:schemeClr val="dk1"/>
          </a:effectRef>
          <a:fontRef idx="minor">
            <a:schemeClr val="lt1"/>
          </a:fontRef>
        </p:style>
      </p:pic>
      <p:sp>
        <p:nvSpPr>
          <p:cNvPr id="4" name="Slide Number Placeholder 3">
            <a:extLst>
              <a:ext uri="{FF2B5EF4-FFF2-40B4-BE49-F238E27FC236}">
                <a16:creationId xmlns:a16="http://schemas.microsoft.com/office/drawing/2014/main" id="{78C839EB-504C-FE41-961A-20B16FD8CE7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22</a:t>
            </a:fld>
            <a:endParaRPr kumimoji="0" lang="en-US" sz="1200" b="0" i="0" u="none" strike="noStrike" kern="1200" cap="none" spc="0" normalizeH="0" baseline="0" noProof="0">
              <a:ln>
                <a:noFill/>
              </a:ln>
              <a:solidFill>
                <a:prstClr val="black">
                  <a:alpha val="80000"/>
                </a:prstClr>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8332926B-CDBB-F648-A238-C2F553A4DC18}"/>
              </a:ext>
            </a:extLst>
          </p:cNvPr>
          <p:cNvSpPr/>
          <p:nvPr/>
        </p:nvSpPr>
        <p:spPr>
          <a:xfrm>
            <a:off x="4778785" y="1739751"/>
            <a:ext cx="949661" cy="1366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A68EC155-116E-BD4A-8DF3-5969C5C8985B}"/>
              </a:ext>
            </a:extLst>
          </p:cNvPr>
          <p:cNvSpPr/>
          <p:nvPr/>
        </p:nvSpPr>
        <p:spPr>
          <a:xfrm>
            <a:off x="6203575" y="1739751"/>
            <a:ext cx="949661" cy="13665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CC8FD5AB-ED22-1140-BE28-EA067144D7E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477624" y="2231650"/>
            <a:ext cx="1639777" cy="3464315"/>
          </a:xfrm>
          <a:prstGeom prst="rect">
            <a:avLst/>
          </a:prstGeom>
        </p:spPr>
      </p:pic>
    </p:spTree>
    <p:extLst>
      <p:ext uri="{BB962C8B-B14F-4D97-AF65-F5344CB8AC3E}">
        <p14:creationId xmlns:p14="http://schemas.microsoft.com/office/powerpoint/2010/main" val="2570993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a:extLst>
              <a:ext uri="{FF2B5EF4-FFF2-40B4-BE49-F238E27FC236}">
                <a16:creationId xmlns:a16="http://schemas.microsoft.com/office/drawing/2014/main" id="{10F0923B-0946-C848-B2FA-41B6EC231A6A}"/>
              </a:ext>
            </a:extLst>
          </p:cNvPr>
          <p:cNvSpPr/>
          <p:nvPr/>
        </p:nvSpPr>
        <p:spPr>
          <a:xfrm>
            <a:off x="5128591" y="3711899"/>
            <a:ext cx="6821137" cy="2857866"/>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a:xfrm>
            <a:off x="499950" y="365124"/>
            <a:ext cx="10853850" cy="1768319"/>
          </a:xfrm>
        </p:spPr>
        <p:txBody>
          <a:bodyPr>
            <a:normAutofit/>
          </a:bodyPr>
          <a:lstStyle/>
          <a:p>
            <a:pPr lvl="0">
              <a:spcBef>
                <a:spcPts val="1000"/>
              </a:spcBef>
            </a:pPr>
            <a:r>
              <a:rPr lang="en-US" sz="4000" dirty="0"/>
              <a:t>Automatic Voice Alignment </a:t>
            </a:r>
            <a:br>
              <a:rPr lang="en-US" sz="4000" dirty="0"/>
            </a:br>
            <a:r>
              <a:rPr lang="en-US" sz="4000" dirty="0"/>
              <a:t>&amp; Editorial Correction</a:t>
            </a:r>
            <a:br>
              <a:rPr lang="en-US" dirty="0"/>
            </a:br>
            <a:r>
              <a:rPr lang="en-US" sz="2400" dirty="0">
                <a:solidFill>
                  <a:prstClr val="black">
                    <a:tint val="75000"/>
                  </a:prstClr>
                </a:solidFill>
                <a:latin typeface="Calibri" panose="020F0502020204030204"/>
                <a:ea typeface="+mn-ea"/>
                <a:cs typeface="+mn-cs"/>
              </a:rPr>
              <a:t>Measuring Polyphony Editor (MP-Editor)</a:t>
            </a:r>
            <a:endParaRPr lang="en-US" dirty="0">
              <a:solidFill>
                <a:schemeClr val="bg2">
                  <a:lumMod val="75000"/>
                </a:schemeClr>
              </a:solidFill>
            </a:endParaRP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844062" y="2205507"/>
            <a:ext cx="10509737" cy="1482685"/>
            <a:chOff x="1268662" y="1979588"/>
            <a:chExt cx="9730263" cy="1489408"/>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268662" y="1979588"/>
            <a:ext cx="9730263" cy="14894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488512" y="2455054"/>
              <a:ext cx="1205441" cy="904081"/>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38213" y="2702244"/>
              <a:ext cx="1143834" cy="687101"/>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70008" y="2883169"/>
              <a:ext cx="2004768" cy="506285"/>
            </a:xfrm>
            <a:prstGeom prst="rect">
              <a:avLst/>
            </a:prstGeom>
          </p:spPr>
        </p:pic>
      </p:grpSp>
      <p:grpSp>
        <p:nvGrpSpPr>
          <p:cNvPr id="6" name="Group 5">
            <a:extLst>
              <a:ext uri="{FF2B5EF4-FFF2-40B4-BE49-F238E27FC236}">
                <a16:creationId xmlns:a16="http://schemas.microsoft.com/office/drawing/2014/main" id="{81E94F62-298A-9742-8378-39176452D4C5}"/>
              </a:ext>
            </a:extLst>
          </p:cNvPr>
          <p:cNvGrpSpPr/>
          <p:nvPr/>
        </p:nvGrpSpPr>
        <p:grpSpPr>
          <a:xfrm>
            <a:off x="8610600" y="4154123"/>
            <a:ext cx="3339128" cy="1923252"/>
            <a:chOff x="8760501" y="3877834"/>
            <a:chExt cx="3339128" cy="1923252"/>
          </a:xfrm>
        </p:grpSpPr>
        <p:sp>
          <p:nvSpPr>
            <p:cNvPr id="120" name="TextBox 119">
              <a:extLst>
                <a:ext uri="{FF2B5EF4-FFF2-40B4-BE49-F238E27FC236}">
                  <a16:creationId xmlns:a16="http://schemas.microsoft.com/office/drawing/2014/main" id="{4F4D8780-A0BA-7D42-9B52-D933B1E1AF47}"/>
                </a:ext>
              </a:extLst>
            </p:cNvPr>
            <p:cNvSpPr txBox="1"/>
            <p:nvPr/>
          </p:nvSpPr>
          <p:spPr>
            <a:xfrm>
              <a:off x="8760501" y="4970089"/>
              <a:ext cx="3339128" cy="830997"/>
            </a:xfrm>
            <a:prstGeom prst="rect">
              <a:avLst/>
            </a:prstGeom>
            <a:noFill/>
          </p:spPr>
          <p:txBody>
            <a:bodyPr wrap="square" rtlCol="0">
              <a:spAutoFit/>
            </a:bodyPr>
            <a:lstStyle/>
            <a:p>
              <a:pPr algn="ct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124" name="Picture 123" descr="A close up of a device&#10;&#10;Description automatically generated">
              <a:extLst>
                <a:ext uri="{FF2B5EF4-FFF2-40B4-BE49-F238E27FC236}">
                  <a16:creationId xmlns:a16="http://schemas.microsoft.com/office/drawing/2014/main" id="{2A666781-6D4A-6E4D-8F0E-B989A84A918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164231" y="3877834"/>
              <a:ext cx="2531669" cy="1079407"/>
            </a:xfrm>
            <a:prstGeom prst="rect">
              <a:avLst/>
            </a:prstGeom>
          </p:spPr>
        </p:pic>
      </p:grpSp>
      <p:grpSp>
        <p:nvGrpSpPr>
          <p:cNvPr id="5" name="Group 4">
            <a:extLst>
              <a:ext uri="{FF2B5EF4-FFF2-40B4-BE49-F238E27FC236}">
                <a16:creationId xmlns:a16="http://schemas.microsoft.com/office/drawing/2014/main" id="{453B7C73-FE3A-514D-B280-0AF76A36FD72}"/>
              </a:ext>
            </a:extLst>
          </p:cNvPr>
          <p:cNvGrpSpPr/>
          <p:nvPr/>
        </p:nvGrpSpPr>
        <p:grpSpPr>
          <a:xfrm>
            <a:off x="5246958" y="3868588"/>
            <a:ext cx="2819402" cy="2624286"/>
            <a:chOff x="5920842" y="3770808"/>
            <a:chExt cx="2819402" cy="2624286"/>
          </a:xfrm>
        </p:grpSpPr>
        <p:sp>
          <p:nvSpPr>
            <p:cNvPr id="119" name="TextBox 118">
              <a:extLst>
                <a:ext uri="{FF2B5EF4-FFF2-40B4-BE49-F238E27FC236}">
                  <a16:creationId xmlns:a16="http://schemas.microsoft.com/office/drawing/2014/main" id="{9B3D18AB-8A43-0B43-BF0C-079823B1B827}"/>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sz="1600" b="1" dirty="0">
                  <a:solidFill>
                    <a:prstClr val="black"/>
                  </a:solidFill>
                  <a:latin typeface="Calibri" panose="020F0502020204030204"/>
                </a:rPr>
                <a:t>part/voice </a:t>
              </a:r>
              <a:r>
                <a:rPr lang="en-US" sz="1600" dirty="0">
                  <a:solidFill>
                    <a:prstClr val="black"/>
                  </a:solidFill>
                  <a:latin typeface="Calibri" panose="020F0502020204030204"/>
                </a:rPr>
                <a:t>of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130" name="Picture 129">
              <a:extLst>
                <a:ext uri="{FF2B5EF4-FFF2-40B4-BE49-F238E27FC236}">
                  <a16:creationId xmlns:a16="http://schemas.microsoft.com/office/drawing/2014/main" id="{2AA51B31-02A9-0A47-98CA-5C64532BA8BF}"/>
                </a:ext>
              </a:extLst>
            </p:cNvPr>
            <p:cNvPicPr>
              <a:picLocks noChangeAspect="1"/>
            </p:cNvPicPr>
            <p:nvPr/>
          </p:nvPicPr>
          <p:blipFill>
            <a:blip r:embed="rId12"/>
            <a:stretch>
              <a:fillRect/>
            </a:stretch>
          </p:blipFill>
          <p:spPr>
            <a:xfrm>
              <a:off x="6195307" y="3770808"/>
              <a:ext cx="2270473" cy="1793289"/>
            </a:xfrm>
            <a:prstGeom prst="rect">
              <a:avLst/>
            </a:prstGeom>
            <a:ln>
              <a:solidFill>
                <a:schemeClr val="tx1"/>
              </a:solidFill>
            </a:ln>
          </p:spPr>
        </p:pic>
      </p:grpSp>
      <p:sp>
        <p:nvSpPr>
          <p:cNvPr id="28" name="Right Arrow 27">
            <a:extLst>
              <a:ext uri="{FF2B5EF4-FFF2-40B4-BE49-F238E27FC236}">
                <a16:creationId xmlns:a16="http://schemas.microsoft.com/office/drawing/2014/main" id="{6F6D759C-245C-014C-92C9-405D04BFFBB8}"/>
              </a:ext>
            </a:extLst>
          </p:cNvPr>
          <p:cNvSpPr/>
          <p:nvPr/>
        </p:nvSpPr>
        <p:spPr>
          <a:xfrm>
            <a:off x="7997964" y="4356153"/>
            <a:ext cx="810297" cy="81815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1568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8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E8E8564-6BBF-824A-B45B-D3EC144333E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1"/>
          <a:stretch/>
        </p:blipFill>
        <p:spPr>
          <a:xfrm>
            <a:off x="4547937" y="-5"/>
            <a:ext cx="7644062" cy="3681406"/>
          </a:xfrm>
          <a:prstGeom prst="rect">
            <a:avLst/>
          </a:prstGeom>
        </p:spPr>
      </p:pic>
      <p:pic>
        <p:nvPicPr>
          <p:cNvPr id="12" name="Picture 11">
            <a:extLst>
              <a:ext uri="{FF2B5EF4-FFF2-40B4-BE49-F238E27FC236}">
                <a16:creationId xmlns:a16="http://schemas.microsoft.com/office/drawing/2014/main" id="{0C6A4B9E-B98E-494B-A3E6-5816A1ABDDD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4547938" y="3681409"/>
            <a:ext cx="7644062" cy="3176595"/>
          </a:xfrm>
          <a:prstGeom prst="rect">
            <a:avLst/>
          </a:prstGeom>
        </p:spPr>
      </p:pic>
      <p:sp>
        <p:nvSpPr>
          <p:cNvPr id="92" name="Rectangle 8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9DA125-71E4-394C-8005-A74594C3A3E0}"/>
              </a:ext>
            </a:extLst>
          </p:cNvPr>
          <p:cNvSpPr>
            <a:spLocks noGrp="1"/>
          </p:cNvSpPr>
          <p:nvPr>
            <p:ph type="ctrTitle"/>
          </p:nvPr>
        </p:nvSpPr>
        <p:spPr>
          <a:xfrm>
            <a:off x="838200" y="1115219"/>
            <a:ext cx="5395912" cy="2387600"/>
          </a:xfrm>
        </p:spPr>
        <p:txBody>
          <a:bodyPr>
            <a:normAutofit/>
          </a:bodyPr>
          <a:lstStyle/>
          <a:p>
            <a:pPr algn="l"/>
            <a:r>
              <a:rPr lang="en-US" sz="5000">
                <a:solidFill>
                  <a:schemeClr val="bg1"/>
                </a:solidFill>
              </a:rPr>
              <a:t>Measuring Polyphony Editor</a:t>
            </a:r>
          </a:p>
        </p:txBody>
      </p:sp>
      <p:sp>
        <p:nvSpPr>
          <p:cNvPr id="3" name="Subtitle 2">
            <a:extLst>
              <a:ext uri="{FF2B5EF4-FFF2-40B4-BE49-F238E27FC236}">
                <a16:creationId xmlns:a16="http://schemas.microsoft.com/office/drawing/2014/main" id="{6CC763A5-A379-5A41-BA51-73A70860F8A5}"/>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Online editor for mensural notation</a:t>
            </a:r>
          </a:p>
        </p:txBody>
      </p:sp>
      <p:cxnSp>
        <p:nvCxnSpPr>
          <p:cNvPr id="90" name="Straight Connector 8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324E9B2-9B0B-614A-8CF2-71846308647A}"/>
              </a:ext>
            </a:extLst>
          </p:cNvPr>
          <p:cNvSpPr>
            <a:spLocks noGrp="1"/>
          </p:cNvSpPr>
          <p:nvPr>
            <p:ph type="sldNum" sz="quarter" idx="12"/>
          </p:nvPr>
        </p:nvSpPr>
        <p:spPr>
          <a:xfrm>
            <a:off x="8610600" y="6356350"/>
            <a:ext cx="2743200" cy="365125"/>
          </a:xfrm>
          <a:prstGeom prst="ellipse">
            <a:avLst/>
          </a:prstGeo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24</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15F057D-D9B1-9B42-99D8-4F87D07F3458}"/>
              </a:ext>
            </a:extLst>
          </p:cNvPr>
          <p:cNvSpPr/>
          <p:nvPr/>
        </p:nvSpPr>
        <p:spPr>
          <a:xfrm>
            <a:off x="294841" y="6073523"/>
            <a:ext cx="4613335" cy="46538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Karen Desmond (PI), Brandeis University</a:t>
            </a:r>
          </a:p>
        </p:txBody>
      </p:sp>
    </p:spTree>
    <p:extLst>
      <p:ext uri="{BB962C8B-B14F-4D97-AF65-F5344CB8AC3E}">
        <p14:creationId xmlns:p14="http://schemas.microsoft.com/office/powerpoint/2010/main" val="672552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 name="Rectangle 85">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AE8E8564-6BBF-824A-B45B-D3EC144333E6}"/>
              </a:ext>
            </a:extLst>
          </p:cNvPr>
          <p:cNvPicPr>
            <a:picLocks noChangeAspect="1"/>
          </p:cNvPicPr>
          <p:nvPr/>
        </p:nvPicPr>
        <p:blipFill rotWithShape="1">
          <a:blip r:embed="rId3" cstate="screen">
            <a:alphaModFix/>
            <a:extLst>
              <a:ext uri="{28A0092B-C50C-407E-A947-70E740481C1C}">
                <a14:useLocalDpi xmlns:a14="http://schemas.microsoft.com/office/drawing/2010/main"/>
              </a:ext>
            </a:extLst>
          </a:blip>
          <a:srcRect r="-1"/>
          <a:stretch/>
        </p:blipFill>
        <p:spPr>
          <a:xfrm>
            <a:off x="4547937" y="-5"/>
            <a:ext cx="7644062" cy="3681406"/>
          </a:xfrm>
          <a:prstGeom prst="rect">
            <a:avLst/>
          </a:prstGeom>
        </p:spPr>
      </p:pic>
      <p:pic>
        <p:nvPicPr>
          <p:cNvPr id="12" name="Picture 11">
            <a:extLst>
              <a:ext uri="{FF2B5EF4-FFF2-40B4-BE49-F238E27FC236}">
                <a16:creationId xmlns:a16="http://schemas.microsoft.com/office/drawing/2014/main" id="{0C6A4B9E-B98E-494B-A3E6-5816A1ABDDD2}"/>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1"/>
          <a:stretch/>
        </p:blipFill>
        <p:spPr>
          <a:xfrm>
            <a:off x="4547938" y="3681409"/>
            <a:ext cx="7644062" cy="3176595"/>
          </a:xfrm>
          <a:prstGeom prst="rect">
            <a:avLst/>
          </a:prstGeom>
        </p:spPr>
      </p:pic>
      <p:sp>
        <p:nvSpPr>
          <p:cNvPr id="92" name="Rectangle 87">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A9DA125-71E4-394C-8005-A74594C3A3E0}"/>
              </a:ext>
            </a:extLst>
          </p:cNvPr>
          <p:cNvSpPr>
            <a:spLocks noGrp="1"/>
          </p:cNvSpPr>
          <p:nvPr>
            <p:ph type="ctrTitle"/>
          </p:nvPr>
        </p:nvSpPr>
        <p:spPr>
          <a:xfrm>
            <a:off x="838200" y="1115219"/>
            <a:ext cx="5395912" cy="2387600"/>
          </a:xfrm>
        </p:spPr>
        <p:txBody>
          <a:bodyPr>
            <a:normAutofit/>
          </a:bodyPr>
          <a:lstStyle/>
          <a:p>
            <a:pPr algn="l"/>
            <a:r>
              <a:rPr lang="en-US" sz="5000">
                <a:solidFill>
                  <a:schemeClr val="bg1"/>
                </a:solidFill>
              </a:rPr>
              <a:t>Measuring Polyphony Editor</a:t>
            </a:r>
          </a:p>
        </p:txBody>
      </p:sp>
      <p:sp>
        <p:nvSpPr>
          <p:cNvPr id="3" name="Subtitle 2">
            <a:extLst>
              <a:ext uri="{FF2B5EF4-FFF2-40B4-BE49-F238E27FC236}">
                <a16:creationId xmlns:a16="http://schemas.microsoft.com/office/drawing/2014/main" id="{6CC763A5-A379-5A41-BA51-73A70860F8A5}"/>
              </a:ext>
            </a:extLst>
          </p:cNvPr>
          <p:cNvSpPr>
            <a:spLocks noGrp="1"/>
          </p:cNvSpPr>
          <p:nvPr>
            <p:ph type="subTitle" idx="1"/>
          </p:nvPr>
        </p:nvSpPr>
        <p:spPr>
          <a:xfrm>
            <a:off x="838200" y="3902075"/>
            <a:ext cx="5395912" cy="1655762"/>
          </a:xfrm>
        </p:spPr>
        <p:txBody>
          <a:bodyPr>
            <a:normAutofit/>
          </a:bodyPr>
          <a:lstStyle/>
          <a:p>
            <a:pPr algn="l"/>
            <a:r>
              <a:rPr lang="en-US" sz="2000">
                <a:solidFill>
                  <a:schemeClr val="bg1"/>
                </a:solidFill>
              </a:rPr>
              <a:t>Online editor for mensural notation</a:t>
            </a:r>
          </a:p>
        </p:txBody>
      </p:sp>
      <p:cxnSp>
        <p:nvCxnSpPr>
          <p:cNvPr id="90" name="Straight Connector 89">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8324E9B2-9B0B-614A-8CF2-71846308647A}"/>
              </a:ext>
            </a:extLst>
          </p:cNvPr>
          <p:cNvSpPr>
            <a:spLocks noGrp="1"/>
          </p:cNvSpPr>
          <p:nvPr>
            <p:ph type="sldNum" sz="quarter" idx="12"/>
          </p:nvPr>
        </p:nvSpPr>
        <p:spPr>
          <a:xfrm>
            <a:off x="8610600" y="6356350"/>
            <a:ext cx="2743200" cy="365125"/>
          </a:xfrm>
          <a:prstGeom prst="ellipse">
            <a:avLst/>
          </a:prstGeom>
        </p:spPr>
        <p:txBody>
          <a:bodyPr>
            <a:norm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pPr marL="0" marR="0" lvl="0" indent="0" algn="r" defTabSz="914400" rtl="0" eaLnBrk="1" fontAlgn="auto" latinLnBrk="0" hangingPunct="1">
                <a:lnSpc>
                  <a:spcPct val="90000"/>
                </a:lnSpc>
                <a:spcBef>
                  <a:spcPts val="0"/>
                </a:spcBef>
                <a:spcAft>
                  <a:spcPts val="600"/>
                </a:spcAft>
                <a:buClrTx/>
                <a:buSzTx/>
                <a:buFontTx/>
                <a:buNone/>
                <a:tabLst/>
                <a:defRPr/>
              </a:pPr>
              <a:t>25</a:t>
            </a:fld>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915F057D-D9B1-9B42-99D8-4F87D07F3458}"/>
              </a:ext>
            </a:extLst>
          </p:cNvPr>
          <p:cNvSpPr/>
          <p:nvPr/>
        </p:nvSpPr>
        <p:spPr>
          <a:xfrm>
            <a:off x="838200" y="4751221"/>
            <a:ext cx="9384792" cy="181969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Mostly developed at McGill University:</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Juliette </a:t>
            </a:r>
            <a:r>
              <a:rPr kumimoji="0" lang="en-US" sz="2000" b="1" i="0" u="none" strike="noStrike" kern="1200" cap="none" spc="0" normalizeH="0" baseline="0" noProof="0" dirty="0" err="1">
                <a:ln>
                  <a:noFill/>
                </a:ln>
                <a:solidFill>
                  <a:prstClr val="white"/>
                </a:solidFill>
                <a:effectLst/>
                <a:uLnTx/>
                <a:uFillTx/>
                <a:latin typeface="Calibri" panose="020F0502020204030204"/>
                <a:ea typeface="+mn-ea"/>
                <a:cs typeface="+mn-cs"/>
              </a:rPr>
              <a:t>Regimbal</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(lead developer)</a:t>
            </a:r>
          </a:p>
          <a:p>
            <a:pPr marL="342900" marR="0" lvl="0" indent="-342900" algn="l" defTabSz="914400" rtl="0" eaLnBrk="1" fontAlgn="auto" latinLnBrk="0" hangingPunct="1">
              <a:lnSpc>
                <a:spcPct val="100000"/>
              </a:lnSpc>
              <a:spcBef>
                <a:spcPts val="0"/>
              </a:spcBef>
              <a:spcAft>
                <a:spcPts val="0"/>
              </a:spcAft>
              <a:buClrTx/>
              <a:buSzTx/>
              <a:buFontTx/>
              <a:buChar char="-"/>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Martha E. Thomae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(automatic voice alignment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And with </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Laurent Pugin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US" sz="2000" b="0" i="0" u="none" strike="noStrike" kern="1200" cap="none" spc="0" normalizeH="0" baseline="0" noProof="0" dirty="0" err="1">
                <a:ln>
                  <a:noFill/>
                </a:ln>
                <a:solidFill>
                  <a:prstClr val="white"/>
                </a:solidFill>
                <a:effectLst/>
                <a:uLnTx/>
                <a:uFillTx/>
                <a:latin typeface="Calibri" panose="020F0502020204030204"/>
                <a:ea typeface="+mn-ea"/>
                <a:cs typeface="+mn-cs"/>
              </a:rPr>
              <a:t>Verovio</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Craig Sapp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(Humdrum), and </a:t>
            </a: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Andrew Hankinson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(IIIF)</a:t>
            </a:r>
          </a:p>
        </p:txBody>
      </p:sp>
    </p:spTree>
    <p:extLst>
      <p:ext uri="{BB962C8B-B14F-4D97-AF65-F5344CB8AC3E}">
        <p14:creationId xmlns:p14="http://schemas.microsoft.com/office/powerpoint/2010/main" val="1818192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ontent Placeholder 15" descr="A screenshot of a computer&#10;&#10;Description automatically generated">
            <a:extLst>
              <a:ext uri="{FF2B5EF4-FFF2-40B4-BE49-F238E27FC236}">
                <a16:creationId xmlns:a16="http://schemas.microsoft.com/office/drawing/2014/main" id="{757415DE-F3F1-FF6C-956B-9F00036E032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0138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Rectangle 2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Content Placeholder 15" descr="A screenshot of a computer&#10;&#10;Description automatically generated">
            <a:extLst>
              <a:ext uri="{FF2B5EF4-FFF2-40B4-BE49-F238E27FC236}">
                <a16:creationId xmlns:a16="http://schemas.microsoft.com/office/drawing/2014/main" id="{757415DE-F3F1-FF6C-956B-9F00036E032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095724" y="664733"/>
            <a:ext cx="16383447" cy="901089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Oval 1">
            <a:extLst>
              <a:ext uri="{FF2B5EF4-FFF2-40B4-BE49-F238E27FC236}">
                <a16:creationId xmlns:a16="http://schemas.microsoft.com/office/drawing/2014/main" id="{188E9F03-5E80-A7A3-BC86-71D437DD5213}"/>
              </a:ext>
            </a:extLst>
          </p:cNvPr>
          <p:cNvSpPr/>
          <p:nvPr/>
        </p:nvSpPr>
        <p:spPr>
          <a:xfrm>
            <a:off x="3040911" y="1935125"/>
            <a:ext cx="5932967" cy="2275367"/>
          </a:xfrm>
          <a:prstGeom prst="ellipse">
            <a:avLst/>
          </a:prstGeom>
          <a:solidFill>
            <a:srgbClr val="4472C4">
              <a:alpha val="14902"/>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3122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10;&#10;Description automatically generated">
            <a:extLst>
              <a:ext uri="{FF2B5EF4-FFF2-40B4-BE49-F238E27FC236}">
                <a16:creationId xmlns:a16="http://schemas.microsoft.com/office/drawing/2014/main" id="{757415DE-F3F1-FF6C-956B-9F00036E032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2095724" y="664733"/>
            <a:ext cx="16383447" cy="901089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2" name="Oval 1">
            <a:extLst>
              <a:ext uri="{FF2B5EF4-FFF2-40B4-BE49-F238E27FC236}">
                <a16:creationId xmlns:a16="http://schemas.microsoft.com/office/drawing/2014/main" id="{188E9F03-5E80-A7A3-BC86-71D437DD5213}"/>
              </a:ext>
            </a:extLst>
          </p:cNvPr>
          <p:cNvSpPr/>
          <p:nvPr/>
        </p:nvSpPr>
        <p:spPr>
          <a:xfrm>
            <a:off x="3040911" y="3763926"/>
            <a:ext cx="5932967" cy="1743739"/>
          </a:xfrm>
          <a:prstGeom prst="ellipse">
            <a:avLst/>
          </a:prstGeom>
          <a:solidFill>
            <a:srgbClr val="4472C4">
              <a:alpha val="14902"/>
            </a:srgb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30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page&#10;&#10;Description automatically generated">
            <a:extLst>
              <a:ext uri="{FF2B5EF4-FFF2-40B4-BE49-F238E27FC236}">
                <a16:creationId xmlns:a16="http://schemas.microsoft.com/office/drawing/2014/main" id="{60DA03C9-C944-92B0-6EC6-A8A84E0474D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29</a:t>
            </a:fld>
            <a:endParaRPr lang="en-US"/>
          </a:p>
        </p:txBody>
      </p:sp>
    </p:spTree>
    <p:extLst>
      <p:ext uri="{BB962C8B-B14F-4D97-AF65-F5344CB8AC3E}">
        <p14:creationId xmlns:p14="http://schemas.microsoft.com/office/powerpoint/2010/main" val="20740054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81F86B-FD34-D34A-B49D-D780D0ACC8DB}"/>
              </a:ext>
            </a:extLst>
          </p:cNvPr>
          <p:cNvSpPr>
            <a:spLocks noGrp="1"/>
          </p:cNvSpPr>
          <p:nvPr>
            <p:ph type="title"/>
          </p:nvPr>
        </p:nvSpPr>
        <p:spPr>
          <a:xfrm>
            <a:off x="572493" y="238539"/>
            <a:ext cx="11018520" cy="1434415"/>
          </a:xfrm>
        </p:spPr>
        <p:txBody>
          <a:bodyPr anchor="b">
            <a:normAutofit/>
          </a:bodyPr>
          <a:lstStyle/>
          <a:p>
            <a:r>
              <a:rPr lang="en-US" sz="5400" dirty="0"/>
              <a:t>Introduction: The GuatC Collection</a:t>
            </a:r>
          </a:p>
        </p:txBody>
      </p:sp>
      <p:sp>
        <p:nvSpPr>
          <p:cNvPr id="3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28C8BF-4EDF-A44E-8F41-3D5C65BB428C}"/>
              </a:ext>
            </a:extLst>
          </p:cNvPr>
          <p:cNvSpPr>
            <a:spLocks noGrp="1"/>
          </p:cNvSpPr>
          <p:nvPr>
            <p:ph idx="1"/>
          </p:nvPr>
        </p:nvSpPr>
        <p:spPr>
          <a:xfrm>
            <a:off x="572493" y="1974535"/>
            <a:ext cx="10972800" cy="857174"/>
          </a:xfrm>
        </p:spPr>
        <p:txBody>
          <a:bodyPr anchor="ctr">
            <a:normAutofit/>
          </a:bodyPr>
          <a:lstStyle/>
          <a:p>
            <a:pPr marL="0" indent="0">
              <a:buNone/>
            </a:pPr>
            <a:r>
              <a:rPr lang="en-US" sz="2300" dirty="0"/>
              <a:t>Collection of six polyphonic </a:t>
            </a:r>
            <a:r>
              <a:rPr lang="en-US" sz="2300" dirty="0" err="1"/>
              <a:t>choirbooks</a:t>
            </a:r>
            <a:r>
              <a:rPr lang="en-US" sz="2300" dirty="0"/>
              <a:t>, held at the </a:t>
            </a:r>
            <a:r>
              <a:rPr lang="es-ES_tradnl" sz="2300" i="1" dirty="0"/>
              <a:t>Archivo Histórico Arquidiocesano </a:t>
            </a:r>
            <a:r>
              <a:rPr lang="en-US" sz="2300" i="1" dirty="0"/>
              <a:t>de Guatemala </a:t>
            </a:r>
            <a:r>
              <a:rPr lang="en-US" sz="2300" dirty="0"/>
              <a:t>(Archdiocesan Historical Archive of Guatemala, </a:t>
            </a:r>
            <a:r>
              <a:rPr lang="en-US" sz="2300" i="1" dirty="0"/>
              <a:t>AHAG</a:t>
            </a:r>
            <a:r>
              <a:rPr lang="en-US" sz="2300" dirty="0"/>
              <a:t>) in Guatemala City.</a:t>
            </a:r>
          </a:p>
        </p:txBody>
      </p:sp>
      <p:sp>
        <p:nvSpPr>
          <p:cNvPr id="4" name="Slide Number Placeholder 3">
            <a:extLst>
              <a:ext uri="{FF2B5EF4-FFF2-40B4-BE49-F238E27FC236}">
                <a16:creationId xmlns:a16="http://schemas.microsoft.com/office/drawing/2014/main" id="{268D5382-2C08-7445-9913-DE5B653FC979}"/>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4758F1DA-ECD8-D04E-A4D6-C6466467F748}"/>
              </a:ext>
            </a:extLst>
          </p:cNvPr>
          <p:cNvSpPr/>
          <p:nvPr/>
        </p:nvSpPr>
        <p:spPr>
          <a:xfrm>
            <a:off x="6177101" y="3426311"/>
            <a:ext cx="5368192" cy="2215991"/>
          </a:xfrm>
          <a:prstGeom prst="rect">
            <a:avLst/>
          </a:prstGeom>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Manuscripts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Large dimensions </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Average folio size = 30 cm x 45 cm</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Book 6, size = 21.5 cm x 30 cm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Voices in choirbook format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300" b="0" i="0" u="none" strike="noStrike" kern="1200" cap="none" spc="0" normalizeH="0" baseline="0" noProof="0" dirty="0">
                <a:ln>
                  <a:noFill/>
                </a:ln>
                <a:solidFill>
                  <a:prstClr val="black"/>
                </a:solidFill>
                <a:effectLst/>
                <a:uLnTx/>
                <a:uFillTx/>
                <a:latin typeface="Calibri" panose="020F0502020204030204"/>
                <a:ea typeface="+mn-ea"/>
                <a:cs typeface="+mn-cs"/>
              </a:rPr>
              <a:t>And in mensural notation</a:t>
            </a:r>
          </a:p>
        </p:txBody>
      </p:sp>
      <p:sp>
        <p:nvSpPr>
          <p:cNvPr id="6" name="Rectangle 5">
            <a:extLst>
              <a:ext uri="{FF2B5EF4-FFF2-40B4-BE49-F238E27FC236}">
                <a16:creationId xmlns:a16="http://schemas.microsoft.com/office/drawing/2014/main" id="{ABAB27EA-A505-E628-AF4E-20D9839DEC93}"/>
              </a:ext>
            </a:extLst>
          </p:cNvPr>
          <p:cNvSpPr/>
          <p:nvPr/>
        </p:nvSpPr>
        <p:spPr>
          <a:xfrm>
            <a:off x="998220" y="2782378"/>
            <a:ext cx="4877978" cy="363073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803A305A-F3C7-D92E-4CF1-1BD85840DA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490884" y="2828288"/>
            <a:ext cx="2385314" cy="3512724"/>
          </a:xfrm>
          <a:prstGeom prst="rect">
            <a:avLst/>
          </a:prstGeom>
        </p:spPr>
      </p:pic>
      <p:grpSp>
        <p:nvGrpSpPr>
          <p:cNvPr id="8" name="Group 7">
            <a:extLst>
              <a:ext uri="{FF2B5EF4-FFF2-40B4-BE49-F238E27FC236}">
                <a16:creationId xmlns:a16="http://schemas.microsoft.com/office/drawing/2014/main" id="{8BFFF1AC-B285-F5B0-175B-FC89ED538A96}"/>
              </a:ext>
            </a:extLst>
          </p:cNvPr>
          <p:cNvGrpSpPr/>
          <p:nvPr/>
        </p:nvGrpSpPr>
        <p:grpSpPr>
          <a:xfrm>
            <a:off x="3529022" y="2869672"/>
            <a:ext cx="2113461" cy="1531301"/>
            <a:chOff x="8626802" y="2663932"/>
            <a:chExt cx="2113461" cy="1531301"/>
          </a:xfrm>
        </p:grpSpPr>
        <p:sp>
          <p:nvSpPr>
            <p:cNvPr id="9" name="Rectangle 8">
              <a:extLst>
                <a:ext uri="{FF2B5EF4-FFF2-40B4-BE49-F238E27FC236}">
                  <a16:creationId xmlns:a16="http://schemas.microsoft.com/office/drawing/2014/main" id="{4ECFD784-B934-CFEA-897B-52F0A919C395}"/>
                </a:ext>
              </a:extLst>
            </p:cNvPr>
            <p:cNvSpPr/>
            <p:nvPr/>
          </p:nvSpPr>
          <p:spPr>
            <a:xfrm>
              <a:off x="8626802" y="2885650"/>
              <a:ext cx="2102917" cy="1309583"/>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225C063E-7ACA-7873-67C1-90296510186F}"/>
                </a:ext>
              </a:extLst>
            </p:cNvPr>
            <p:cNvSpPr/>
            <p:nvPr/>
          </p:nvSpPr>
          <p:spPr>
            <a:xfrm>
              <a:off x="9392011" y="2663932"/>
              <a:ext cx="1348252" cy="228974"/>
            </a:xfrm>
            <a:prstGeom prst="rect">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Alto</a:t>
              </a:r>
            </a:p>
          </p:txBody>
        </p:sp>
      </p:grpSp>
      <p:grpSp>
        <p:nvGrpSpPr>
          <p:cNvPr id="11" name="Group 10">
            <a:extLst>
              <a:ext uri="{FF2B5EF4-FFF2-40B4-BE49-F238E27FC236}">
                <a16:creationId xmlns:a16="http://schemas.microsoft.com/office/drawing/2014/main" id="{65F388FA-5807-CD23-66F9-01824B942B61}"/>
              </a:ext>
            </a:extLst>
          </p:cNvPr>
          <p:cNvGrpSpPr/>
          <p:nvPr/>
        </p:nvGrpSpPr>
        <p:grpSpPr>
          <a:xfrm>
            <a:off x="3532264" y="4553732"/>
            <a:ext cx="2106177" cy="1546847"/>
            <a:chOff x="8630044" y="4347992"/>
            <a:chExt cx="2106177" cy="1546847"/>
          </a:xfrm>
        </p:grpSpPr>
        <p:sp>
          <p:nvSpPr>
            <p:cNvPr id="12" name="Rectangle 11">
              <a:extLst>
                <a:ext uri="{FF2B5EF4-FFF2-40B4-BE49-F238E27FC236}">
                  <a16:creationId xmlns:a16="http://schemas.microsoft.com/office/drawing/2014/main" id="{CA7DA0E4-BA16-B45A-5823-D3CC09F564AA}"/>
                </a:ext>
              </a:extLst>
            </p:cNvPr>
            <p:cNvSpPr/>
            <p:nvPr/>
          </p:nvSpPr>
          <p:spPr>
            <a:xfrm>
              <a:off x="8630044" y="4347992"/>
              <a:ext cx="2102917" cy="1328758"/>
            </a:xfrm>
            <a:prstGeom prst="rect">
              <a:avLst/>
            </a:prstGeom>
            <a:noFill/>
            <a:ln w="571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B28BB8F-D57F-39CA-CF7A-BB71EB268F21}"/>
                </a:ext>
              </a:extLst>
            </p:cNvPr>
            <p:cNvSpPr/>
            <p:nvPr/>
          </p:nvSpPr>
          <p:spPr>
            <a:xfrm>
              <a:off x="9392011" y="5665865"/>
              <a:ext cx="1344210" cy="228974"/>
            </a:xfrm>
            <a:prstGeom prst="rect">
              <a:avLst/>
            </a:prstGeom>
            <a:solidFill>
              <a:schemeClr val="accent4">
                <a:lumMod val="75000"/>
              </a:schemeClr>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Bass</a:t>
              </a:r>
            </a:p>
          </p:txBody>
        </p:sp>
      </p:grpSp>
      <p:pic>
        <p:nvPicPr>
          <p:cNvPr id="14" name="Picture 13">
            <a:extLst>
              <a:ext uri="{FF2B5EF4-FFF2-40B4-BE49-F238E27FC236}">
                <a16:creationId xmlns:a16="http://schemas.microsoft.com/office/drawing/2014/main" id="{EBAFB0DB-1A5E-0060-F8C2-0FA00ED802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98220" y="2879786"/>
            <a:ext cx="2492664" cy="3512724"/>
          </a:xfrm>
          <a:prstGeom prst="rect">
            <a:avLst/>
          </a:prstGeom>
        </p:spPr>
      </p:pic>
      <p:grpSp>
        <p:nvGrpSpPr>
          <p:cNvPr id="15" name="Group 14">
            <a:extLst>
              <a:ext uri="{FF2B5EF4-FFF2-40B4-BE49-F238E27FC236}">
                <a16:creationId xmlns:a16="http://schemas.microsoft.com/office/drawing/2014/main" id="{45D2FB5F-5735-1E90-5613-C716EF2DFF9B}"/>
              </a:ext>
            </a:extLst>
          </p:cNvPr>
          <p:cNvGrpSpPr/>
          <p:nvPr/>
        </p:nvGrpSpPr>
        <p:grpSpPr>
          <a:xfrm>
            <a:off x="1314166" y="2869572"/>
            <a:ext cx="2114415" cy="1531402"/>
            <a:chOff x="6411946" y="2663832"/>
            <a:chExt cx="2114415" cy="1531402"/>
          </a:xfrm>
        </p:grpSpPr>
        <p:sp>
          <p:nvSpPr>
            <p:cNvPr id="16" name="Rectangle 15">
              <a:extLst>
                <a:ext uri="{FF2B5EF4-FFF2-40B4-BE49-F238E27FC236}">
                  <a16:creationId xmlns:a16="http://schemas.microsoft.com/office/drawing/2014/main" id="{E0948B01-A6D5-5DF8-7EAC-16C4F8E52C02}"/>
                </a:ext>
              </a:extLst>
            </p:cNvPr>
            <p:cNvSpPr/>
            <p:nvPr/>
          </p:nvSpPr>
          <p:spPr>
            <a:xfrm>
              <a:off x="6423444" y="2885650"/>
              <a:ext cx="2102917" cy="1309584"/>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262859E2-7E72-748D-2E53-E702BFDC5817}"/>
                </a:ext>
              </a:extLst>
            </p:cNvPr>
            <p:cNvSpPr/>
            <p:nvPr/>
          </p:nvSpPr>
          <p:spPr>
            <a:xfrm>
              <a:off x="6411946" y="2663832"/>
              <a:ext cx="1348252" cy="221818"/>
            </a:xfrm>
            <a:prstGeom prst="rect">
              <a:avLst/>
            </a:prstGeom>
            <a:solidFill>
              <a:srgbClr val="0070C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Superius</a:t>
              </a:r>
            </a:p>
          </p:txBody>
        </p:sp>
      </p:grpSp>
      <p:grpSp>
        <p:nvGrpSpPr>
          <p:cNvPr id="18" name="Group 17">
            <a:extLst>
              <a:ext uri="{FF2B5EF4-FFF2-40B4-BE49-F238E27FC236}">
                <a16:creationId xmlns:a16="http://schemas.microsoft.com/office/drawing/2014/main" id="{4F993A1F-AB5A-3B62-502F-DACB534A1079}"/>
              </a:ext>
            </a:extLst>
          </p:cNvPr>
          <p:cNvGrpSpPr/>
          <p:nvPr/>
        </p:nvGrpSpPr>
        <p:grpSpPr>
          <a:xfrm>
            <a:off x="1336694" y="4551376"/>
            <a:ext cx="2111243" cy="1547858"/>
            <a:chOff x="6434474" y="4345636"/>
            <a:chExt cx="2111243" cy="1547858"/>
          </a:xfrm>
        </p:grpSpPr>
        <p:sp>
          <p:nvSpPr>
            <p:cNvPr id="20" name="Rectangle 19">
              <a:extLst>
                <a:ext uri="{FF2B5EF4-FFF2-40B4-BE49-F238E27FC236}">
                  <a16:creationId xmlns:a16="http://schemas.microsoft.com/office/drawing/2014/main" id="{14418734-2017-3868-6204-9525B1CC37FF}"/>
                </a:ext>
              </a:extLst>
            </p:cNvPr>
            <p:cNvSpPr/>
            <p:nvPr/>
          </p:nvSpPr>
          <p:spPr>
            <a:xfrm>
              <a:off x="6442800" y="4345636"/>
              <a:ext cx="2102917" cy="133111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92A4E300-A9EA-2698-8AC9-87309E61D0A5}"/>
                </a:ext>
              </a:extLst>
            </p:cNvPr>
            <p:cNvSpPr/>
            <p:nvPr/>
          </p:nvSpPr>
          <p:spPr>
            <a:xfrm>
              <a:off x="6434474" y="5668811"/>
              <a:ext cx="1325724" cy="224683"/>
            </a:xfrm>
            <a:prstGeom prst="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Bookman Old Style" panose="02050604050505020204" pitchFamily="18" charset="0"/>
                  <a:ea typeface="+mn-ea"/>
                  <a:cs typeface="+mn-cs"/>
                </a:rPr>
                <a:t>Tenor</a:t>
              </a:r>
            </a:p>
          </p:txBody>
        </p:sp>
      </p:grpSp>
    </p:spTree>
    <p:extLst>
      <p:ext uri="{BB962C8B-B14F-4D97-AF65-F5344CB8AC3E}">
        <p14:creationId xmlns:p14="http://schemas.microsoft.com/office/powerpoint/2010/main" val="95742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A screenshot of a music page&#10;&#10;Description automatically generated">
            <a:extLst>
              <a:ext uri="{FF2B5EF4-FFF2-40B4-BE49-F238E27FC236}">
                <a16:creationId xmlns:a16="http://schemas.microsoft.com/office/drawing/2014/main" id="{60DA03C9-C944-92B0-6EC6-A8A84E0474DE}"/>
              </a:ext>
            </a:extLst>
          </p:cNvPr>
          <p:cNvPicPr>
            <a:picLocks noGrp="1" noChangeAspect="1"/>
          </p:cNvPicPr>
          <p:nvPr>
            <p:ph idx="1"/>
          </p:nvPr>
        </p:nvPicPr>
        <p:blipFill>
          <a:blip r:embed="rId3"/>
          <a:stretch>
            <a:fillRect/>
          </a:stretch>
        </p:blipFill>
        <p:spPr>
          <a:xfrm>
            <a:off x="-9531931" y="-5520851"/>
            <a:ext cx="25000822" cy="13750452"/>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Rounded Rectangle 5">
            <a:extLst>
              <a:ext uri="{FF2B5EF4-FFF2-40B4-BE49-F238E27FC236}">
                <a16:creationId xmlns:a16="http://schemas.microsoft.com/office/drawing/2014/main" id="{4D90B6FF-DE65-36E5-CF64-71E0FCDDC10F}"/>
              </a:ext>
            </a:extLst>
          </p:cNvPr>
          <p:cNvSpPr/>
          <p:nvPr/>
        </p:nvSpPr>
        <p:spPr>
          <a:xfrm>
            <a:off x="4892730" y="4425676"/>
            <a:ext cx="3352635" cy="1139552"/>
          </a:xfrm>
          <a:prstGeom prst="roundRect">
            <a:avLst/>
          </a:prstGeom>
          <a:solidFill>
            <a:srgbClr val="4472C4">
              <a:alpha val="15294"/>
            </a:srgbClr>
          </a:solid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881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book&#10;&#10;Description automatically generated">
            <a:extLst>
              <a:ext uri="{FF2B5EF4-FFF2-40B4-BE49-F238E27FC236}">
                <a16:creationId xmlns:a16="http://schemas.microsoft.com/office/drawing/2014/main" id="{687479C4-D1CD-E7D7-D3C5-704DA1504EB4}"/>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8759"/>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31</a:t>
            </a:fld>
            <a:endParaRPr lang="en-US"/>
          </a:p>
        </p:txBody>
      </p:sp>
    </p:spTree>
    <p:extLst>
      <p:ext uri="{BB962C8B-B14F-4D97-AF65-F5344CB8AC3E}">
        <p14:creationId xmlns:p14="http://schemas.microsoft.com/office/powerpoint/2010/main" val="192554504"/>
      </p:ext>
    </p:extLst>
  </p:cSld>
  <p:clrMapOvr>
    <a:masterClrMapping/>
  </p:clrMapOvr>
  <mc:AlternateContent xmlns:mc="http://schemas.openxmlformats.org/markup-compatibility/2006" xmlns:p14="http://schemas.microsoft.com/office/powerpoint/2010/main">
    <mc:Choice Requires="p14">
      <p:transition spd="slow" p14:dur="1500">
        <p:wipe dir="r"/>
      </p:transition>
    </mc:Choice>
    <mc:Fallback xmlns="">
      <p:transition spd="slow">
        <p:wipe dir="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Content Placeholder 4" descr="A screenshot of a music book&#10;&#10;Description automatically generated">
            <a:extLst>
              <a:ext uri="{FF2B5EF4-FFF2-40B4-BE49-F238E27FC236}">
                <a16:creationId xmlns:a16="http://schemas.microsoft.com/office/drawing/2014/main" id="{FDB3BAAB-CCA9-E9D6-F4B7-7AB3D7DD64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0457" y="832757"/>
            <a:ext cx="10471086" cy="5136605"/>
          </a:xfrm>
          <a:prstGeom prst="roundRect">
            <a:avLst/>
          </a:prstGeom>
          <a:ln>
            <a:solidFill>
              <a:schemeClr val="tx1"/>
            </a:solidFill>
          </a:ln>
        </p:spPr>
      </p:pic>
    </p:spTree>
    <p:extLst>
      <p:ext uri="{BB962C8B-B14F-4D97-AF65-F5344CB8AC3E}">
        <p14:creationId xmlns:p14="http://schemas.microsoft.com/office/powerpoint/2010/main" val="2850079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5" name="Content Placeholder 4" descr="A screenshot of a music book&#10;&#10;Description automatically generated">
            <a:extLst>
              <a:ext uri="{FF2B5EF4-FFF2-40B4-BE49-F238E27FC236}">
                <a16:creationId xmlns:a16="http://schemas.microsoft.com/office/drawing/2014/main" id="{41326D7F-D389-0F1E-E80D-7B11CDE5DC79}"/>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849086" y="782624"/>
            <a:ext cx="10504714" cy="5230192"/>
          </a:xfrm>
          <a:prstGeom prst="roundRect">
            <a:avLst/>
          </a:prstGeom>
          <a:ln>
            <a:solidFill>
              <a:schemeClr val="tx1"/>
            </a:solidFill>
          </a:ln>
        </p:spPr>
      </p:pic>
      <p:sp>
        <p:nvSpPr>
          <p:cNvPr id="6" name="Rounded Rectangle 5">
            <a:extLst>
              <a:ext uri="{FF2B5EF4-FFF2-40B4-BE49-F238E27FC236}">
                <a16:creationId xmlns:a16="http://schemas.microsoft.com/office/drawing/2014/main" id="{E8406D91-4AD4-03E1-83C7-25F4A69E2369}"/>
              </a:ext>
            </a:extLst>
          </p:cNvPr>
          <p:cNvSpPr/>
          <p:nvPr/>
        </p:nvSpPr>
        <p:spPr>
          <a:xfrm>
            <a:off x="996043" y="4653642"/>
            <a:ext cx="3265714" cy="751115"/>
          </a:xfrm>
          <a:prstGeom prst="roundRect">
            <a:avLst/>
          </a:prstGeom>
          <a:solidFill>
            <a:srgbClr val="E55070">
              <a:alpha val="15294"/>
            </a:srgbClr>
          </a:solidFill>
          <a:ln w="12700">
            <a:solidFill>
              <a:srgbClr val="E5507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3969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book&#10;&#10;Description automatically generated">
            <a:extLst>
              <a:ext uri="{FF2B5EF4-FFF2-40B4-BE49-F238E27FC236}">
                <a16:creationId xmlns:a16="http://schemas.microsoft.com/office/drawing/2014/main" id="{41326D7F-D389-0F1E-E80D-7B11CDE5DC79}"/>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54310" y="643467"/>
            <a:ext cx="10083380"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34</a:t>
            </a:fld>
            <a:endParaRPr lang="en-US"/>
          </a:p>
        </p:txBody>
      </p:sp>
      <p:sp>
        <p:nvSpPr>
          <p:cNvPr id="6" name="Rounded Rectangle 5">
            <a:extLst>
              <a:ext uri="{FF2B5EF4-FFF2-40B4-BE49-F238E27FC236}">
                <a16:creationId xmlns:a16="http://schemas.microsoft.com/office/drawing/2014/main" id="{E8406D91-4AD4-03E1-83C7-25F4A69E2369}"/>
              </a:ext>
            </a:extLst>
          </p:cNvPr>
          <p:cNvSpPr/>
          <p:nvPr/>
        </p:nvSpPr>
        <p:spPr>
          <a:xfrm>
            <a:off x="4339508" y="5805055"/>
            <a:ext cx="1008350" cy="277091"/>
          </a:xfrm>
          <a:prstGeom prst="roundRect">
            <a:avLst/>
          </a:prstGeom>
          <a:solidFill>
            <a:srgbClr val="E55070">
              <a:alpha val="15294"/>
            </a:srgbClr>
          </a:solidFill>
          <a:ln w="12700">
            <a:solidFill>
              <a:srgbClr val="E5507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060950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book&#10;&#10;Description automatically generated">
            <a:extLst>
              <a:ext uri="{FF2B5EF4-FFF2-40B4-BE49-F238E27FC236}">
                <a16:creationId xmlns:a16="http://schemas.microsoft.com/office/drawing/2014/main" id="{87A87BBE-C96B-799A-FFF3-5775230F86CB}"/>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35</a:t>
            </a:fld>
            <a:endParaRPr lang="en-US"/>
          </a:p>
        </p:txBody>
      </p:sp>
    </p:spTree>
    <p:extLst>
      <p:ext uri="{BB962C8B-B14F-4D97-AF65-F5344CB8AC3E}">
        <p14:creationId xmlns:p14="http://schemas.microsoft.com/office/powerpoint/2010/main" val="32964183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book&#10;&#10;Description automatically generated">
            <a:extLst>
              <a:ext uri="{FF2B5EF4-FFF2-40B4-BE49-F238E27FC236}">
                <a16:creationId xmlns:a16="http://schemas.microsoft.com/office/drawing/2014/main" id="{5B050AEB-249F-E443-D803-11D9A9FC68C1}"/>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36</a:t>
            </a:fld>
            <a:endParaRPr lang="en-US"/>
          </a:p>
        </p:txBody>
      </p:sp>
    </p:spTree>
    <p:extLst>
      <p:ext uri="{BB962C8B-B14F-4D97-AF65-F5344CB8AC3E}">
        <p14:creationId xmlns:p14="http://schemas.microsoft.com/office/powerpoint/2010/main" val="17508454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music book&#10;&#10;Description automatically generated">
            <a:extLst>
              <a:ext uri="{FF2B5EF4-FFF2-40B4-BE49-F238E27FC236}">
                <a16:creationId xmlns:a16="http://schemas.microsoft.com/office/drawing/2014/main" id="{F19BBB1D-02FC-2C9D-3042-4741FD8A4092}"/>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37</a:t>
            </a:fld>
            <a:endParaRPr lang="en-US"/>
          </a:p>
        </p:txBody>
      </p:sp>
    </p:spTree>
    <p:extLst>
      <p:ext uri="{BB962C8B-B14F-4D97-AF65-F5344CB8AC3E}">
        <p14:creationId xmlns:p14="http://schemas.microsoft.com/office/powerpoint/2010/main" val="15659936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screenshot of a music book&#10;&#10;Description automatically generated">
            <a:extLst>
              <a:ext uri="{FF2B5EF4-FFF2-40B4-BE49-F238E27FC236}">
                <a16:creationId xmlns:a16="http://schemas.microsoft.com/office/drawing/2014/main" id="{700C156E-B763-9E91-D801-FF4AFB7B8B0C}"/>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38</a:t>
            </a:fld>
            <a:endParaRPr lang="en-US"/>
          </a:p>
        </p:txBody>
      </p:sp>
    </p:spTree>
    <p:extLst>
      <p:ext uri="{BB962C8B-B14F-4D97-AF65-F5344CB8AC3E}">
        <p14:creationId xmlns:p14="http://schemas.microsoft.com/office/powerpoint/2010/main" val="42019041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music book&#10;&#10;Description automatically generated">
            <a:extLst>
              <a:ext uri="{FF2B5EF4-FFF2-40B4-BE49-F238E27FC236}">
                <a16:creationId xmlns:a16="http://schemas.microsoft.com/office/drawing/2014/main" id="{700C156E-B763-9E91-D801-FF4AFB7B8B0C}"/>
              </a:ext>
            </a:extLst>
          </p:cNvPr>
          <p:cNvPicPr>
            <a:picLocks noGrp="1" noChangeAspect="1"/>
          </p:cNvPicPr>
          <p:nvPr>
            <p:ph idx="1"/>
          </p:nvPr>
        </p:nvPicPr>
        <p:blipFill>
          <a:blip r:embed="rId3"/>
          <a:stretch>
            <a:fillRect/>
          </a:stretch>
        </p:blipFill>
        <p:spPr>
          <a:xfrm>
            <a:off x="-3474828" y="-3962399"/>
            <a:ext cx="17985716" cy="9892144"/>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39</a:t>
            </a:fld>
            <a:endParaRPr lang="en-US"/>
          </a:p>
        </p:txBody>
      </p:sp>
      <p:sp>
        <p:nvSpPr>
          <p:cNvPr id="2" name="Rounded Rectangle 1">
            <a:extLst>
              <a:ext uri="{FF2B5EF4-FFF2-40B4-BE49-F238E27FC236}">
                <a16:creationId xmlns:a16="http://schemas.microsoft.com/office/drawing/2014/main" id="{1AF686C7-F0E7-352B-91D6-DD2954D7CF2C}"/>
              </a:ext>
            </a:extLst>
          </p:cNvPr>
          <p:cNvSpPr/>
          <p:nvPr/>
        </p:nvSpPr>
        <p:spPr>
          <a:xfrm>
            <a:off x="2233612" y="5486400"/>
            <a:ext cx="2393806" cy="734785"/>
          </a:xfrm>
          <a:prstGeom prst="roundRect">
            <a:avLst/>
          </a:prstGeom>
          <a:solidFill>
            <a:srgbClr val="4472C4">
              <a:alpha val="15294"/>
            </a:srgbClr>
          </a:solidFill>
          <a:ln w="127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1071311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81F86B-FD34-D34A-B49D-D780D0ACC8DB}"/>
              </a:ext>
            </a:extLst>
          </p:cNvPr>
          <p:cNvSpPr>
            <a:spLocks noGrp="1"/>
          </p:cNvSpPr>
          <p:nvPr>
            <p:ph type="title"/>
          </p:nvPr>
        </p:nvSpPr>
        <p:spPr>
          <a:xfrm>
            <a:off x="572493" y="238539"/>
            <a:ext cx="11018520" cy="1434415"/>
          </a:xfrm>
        </p:spPr>
        <p:txBody>
          <a:bodyPr anchor="b">
            <a:normAutofit/>
          </a:bodyPr>
          <a:lstStyle/>
          <a:p>
            <a:r>
              <a:rPr lang="en-US" sz="5400" dirty="0"/>
              <a:t>Introduction: The </a:t>
            </a:r>
            <a:r>
              <a:rPr lang="en-US" sz="5400" dirty="0" err="1"/>
              <a:t>GuatC</a:t>
            </a:r>
            <a:r>
              <a:rPr lang="en-US" sz="5400" dirty="0"/>
              <a:t> Collection</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728C8BF-4EDF-A44E-8F41-3D5C65BB428C}"/>
              </a:ext>
            </a:extLst>
          </p:cNvPr>
          <p:cNvSpPr>
            <a:spLocks noGrp="1"/>
          </p:cNvSpPr>
          <p:nvPr>
            <p:ph idx="1"/>
          </p:nvPr>
        </p:nvSpPr>
        <p:spPr>
          <a:xfrm>
            <a:off x="572492" y="2071316"/>
            <a:ext cx="10972799" cy="4119172"/>
          </a:xfrm>
        </p:spPr>
        <p:txBody>
          <a:bodyPr anchor="t">
            <a:normAutofit/>
          </a:bodyPr>
          <a:lstStyle/>
          <a:p>
            <a:r>
              <a:rPr lang="en-US" sz="3600" dirty="0"/>
              <a:t>Copied in the 17</a:t>
            </a:r>
            <a:r>
              <a:rPr lang="en-US" sz="3600" baseline="30000" dirty="0"/>
              <a:t>th</a:t>
            </a:r>
            <a:r>
              <a:rPr lang="en-US" sz="3600" dirty="0"/>
              <a:t> and 18</a:t>
            </a:r>
            <a:r>
              <a:rPr lang="en-US" sz="3600" baseline="30000" dirty="0"/>
              <a:t>th</a:t>
            </a:r>
            <a:r>
              <a:rPr lang="en-US" sz="3600" dirty="0"/>
              <a:t> centuries</a:t>
            </a:r>
          </a:p>
          <a:p>
            <a:r>
              <a:rPr lang="en-US" sz="3600" dirty="0"/>
              <a:t>Repertoire: mostly 16</a:t>
            </a:r>
            <a:r>
              <a:rPr lang="en-US" sz="3600" baseline="30000" dirty="0"/>
              <a:t>th</a:t>
            </a:r>
            <a:r>
              <a:rPr lang="en-US" sz="3600" dirty="0"/>
              <a:t> c. polyphonic music</a:t>
            </a:r>
          </a:p>
          <a:p>
            <a:r>
              <a:rPr lang="en-US" sz="3600" dirty="0"/>
              <a:t>Document a continuous performance tradition of sacred choral music from the Renaissance through the 1800s</a:t>
            </a:r>
          </a:p>
          <a:p>
            <a:r>
              <a:rPr lang="en-US" sz="3600" spc="-110" dirty="0"/>
              <a:t>Good for studying the transmission of music from Europe to Latin America</a:t>
            </a:r>
          </a:p>
        </p:txBody>
      </p:sp>
      <p:sp>
        <p:nvSpPr>
          <p:cNvPr id="4" name="Slide Number Placeholder 3">
            <a:extLst>
              <a:ext uri="{FF2B5EF4-FFF2-40B4-BE49-F238E27FC236}">
                <a16:creationId xmlns:a16="http://schemas.microsoft.com/office/drawing/2014/main" id="{D9ECE325-FEDA-6D43-9808-F73293DC1BA3}"/>
              </a:ext>
            </a:extLst>
          </p:cNvPr>
          <p:cNvSpPr>
            <a:spLocks noGrp="1"/>
          </p:cNvSpPr>
          <p:nvPr>
            <p:ph type="sldNum" sz="quarter" idx="12"/>
          </p:nvPr>
        </p:nvSpPr>
        <p:spPr>
          <a:xfrm>
            <a:off x="8610600" y="6356350"/>
            <a:ext cx="2743200"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2179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music book&#10;&#10;Description automatically generated">
            <a:extLst>
              <a:ext uri="{FF2B5EF4-FFF2-40B4-BE49-F238E27FC236}">
                <a16:creationId xmlns:a16="http://schemas.microsoft.com/office/drawing/2014/main" id="{700C156E-B763-9E91-D801-FF4AFB7B8B0C}"/>
              </a:ext>
            </a:extLst>
          </p:cNvPr>
          <p:cNvPicPr>
            <a:picLocks noGrp="1" noChangeAspect="1"/>
          </p:cNvPicPr>
          <p:nvPr>
            <p:ph idx="1"/>
          </p:nvPr>
        </p:nvPicPr>
        <p:blipFill>
          <a:blip r:embed="rId3"/>
          <a:stretch>
            <a:fillRect/>
          </a:stretch>
        </p:blipFill>
        <p:spPr>
          <a:xfrm>
            <a:off x="-3997342" y="573017"/>
            <a:ext cx="17985716" cy="9892144"/>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a:pPr>
                <a:spcAft>
                  <a:spcPts val="600"/>
                </a:spcAft>
              </a:pPr>
              <a:t>40</a:t>
            </a:fld>
            <a:endParaRPr lang="en-US"/>
          </a:p>
        </p:txBody>
      </p:sp>
      <p:sp>
        <p:nvSpPr>
          <p:cNvPr id="2" name="Rounded Rectangle 1">
            <a:extLst>
              <a:ext uri="{FF2B5EF4-FFF2-40B4-BE49-F238E27FC236}">
                <a16:creationId xmlns:a16="http://schemas.microsoft.com/office/drawing/2014/main" id="{1AF686C7-F0E7-352B-91D6-DD2954D7CF2C}"/>
              </a:ext>
            </a:extLst>
          </p:cNvPr>
          <p:cNvSpPr/>
          <p:nvPr/>
        </p:nvSpPr>
        <p:spPr>
          <a:xfrm>
            <a:off x="3311298" y="2694246"/>
            <a:ext cx="1619931" cy="734754"/>
          </a:xfrm>
          <a:prstGeom prst="roundRect">
            <a:avLst/>
          </a:prstGeom>
          <a:solidFill>
            <a:schemeClr val="accent6">
              <a:alpha val="15294"/>
            </a:schemeClr>
          </a:solidFill>
          <a:ln w="12700">
            <a:solidFill>
              <a:schemeClr val="accent6"/>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2720477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p:txBody>
          <a:bodyPr/>
          <a:lstStyle/>
          <a:p>
            <a:r>
              <a:rPr lang="en-US" dirty="0"/>
              <a:t>Methodology: Three-Step Process</a:t>
            </a: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721903"/>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7" name="Group 6">
            <a:extLst>
              <a:ext uri="{FF2B5EF4-FFF2-40B4-BE49-F238E27FC236}">
                <a16:creationId xmlns:a16="http://schemas.microsoft.com/office/drawing/2014/main" id="{AA6AAEFF-AD75-F449-8FEB-F3D760B2DDDD}"/>
              </a:ext>
            </a:extLst>
          </p:cNvPr>
          <p:cNvGrpSpPr/>
          <p:nvPr/>
        </p:nvGrpSpPr>
        <p:grpSpPr>
          <a:xfrm>
            <a:off x="499950" y="3839115"/>
            <a:ext cx="1330505" cy="2191453"/>
            <a:chOff x="499950" y="3839115"/>
            <a:chExt cx="1330505" cy="2191453"/>
          </a:xfrm>
        </p:grpSpPr>
        <p:sp>
          <p:nvSpPr>
            <p:cNvPr id="117" name="TextBox 116">
              <a:extLst>
                <a:ext uri="{FF2B5EF4-FFF2-40B4-BE49-F238E27FC236}">
                  <a16:creationId xmlns:a16="http://schemas.microsoft.com/office/drawing/2014/main" id="{D3D9D195-63FD-C948-8BEE-8D0B4B9305ED}"/>
                </a:ext>
              </a:extLst>
            </p:cNvPr>
            <p:cNvSpPr txBox="1"/>
            <p:nvPr/>
          </p:nvSpPr>
          <p:spPr>
            <a:xfrm>
              <a:off x="499951" y="5661236"/>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 name="Picture 121">
              <a:extLst>
                <a:ext uri="{FF2B5EF4-FFF2-40B4-BE49-F238E27FC236}">
                  <a16:creationId xmlns:a16="http://schemas.microsoft.com/office/drawing/2014/main" id="{177BF918-4010-384C-9A2F-8CE86C10DE5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9950" y="3839115"/>
              <a:ext cx="1330505" cy="1793289"/>
            </a:xfrm>
            <a:prstGeom prst="rect">
              <a:avLst/>
            </a:prstGeom>
          </p:spPr>
        </p:pic>
      </p:grpSp>
      <p:grpSp>
        <p:nvGrpSpPr>
          <p:cNvPr id="6" name="Group 5">
            <a:extLst>
              <a:ext uri="{FF2B5EF4-FFF2-40B4-BE49-F238E27FC236}">
                <a16:creationId xmlns:a16="http://schemas.microsoft.com/office/drawing/2014/main" id="{81E94F62-298A-9742-8378-39176452D4C5}"/>
              </a:ext>
            </a:extLst>
          </p:cNvPr>
          <p:cNvGrpSpPr/>
          <p:nvPr/>
        </p:nvGrpSpPr>
        <p:grpSpPr>
          <a:xfrm>
            <a:off x="8610600" y="3829119"/>
            <a:ext cx="3339128" cy="2023890"/>
            <a:chOff x="8760501" y="3869529"/>
            <a:chExt cx="3339128" cy="2023890"/>
          </a:xfrm>
        </p:grpSpPr>
        <p:sp>
          <p:nvSpPr>
            <p:cNvPr id="120" name="TextBox 119">
              <a:extLst>
                <a:ext uri="{FF2B5EF4-FFF2-40B4-BE49-F238E27FC236}">
                  <a16:creationId xmlns:a16="http://schemas.microsoft.com/office/drawing/2014/main" id="{4F4D8780-A0BA-7D42-9B52-D933B1E1AF47}"/>
                </a:ext>
              </a:extLst>
            </p:cNvPr>
            <p:cNvSpPr txBox="1"/>
            <p:nvPr/>
          </p:nvSpPr>
          <p:spPr>
            <a:xfrm>
              <a:off x="8760501" y="4970089"/>
              <a:ext cx="333912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interpreted durations </a:t>
              </a:r>
              <a:b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b="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b="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23" name="Group 122">
              <a:extLst>
                <a:ext uri="{FF2B5EF4-FFF2-40B4-BE49-F238E27FC236}">
                  <a16:creationId xmlns:a16="http://schemas.microsoft.com/office/drawing/2014/main" id="{EB7EFC44-018E-8F41-879F-543B20E154CD}"/>
                </a:ext>
              </a:extLst>
            </p:cNvPr>
            <p:cNvGrpSpPr/>
            <p:nvPr/>
          </p:nvGrpSpPr>
          <p:grpSpPr>
            <a:xfrm>
              <a:off x="9062911" y="3869529"/>
              <a:ext cx="2753645" cy="1087712"/>
              <a:chOff x="4786914" y="4254189"/>
              <a:chExt cx="5924630" cy="2212896"/>
            </a:xfrm>
          </p:grpSpPr>
          <p:pic>
            <p:nvPicPr>
              <p:cNvPr id="124" name="Picture 123" descr="A close up of a device&#10;&#10;Description automatically generated">
                <a:extLst>
                  <a:ext uri="{FF2B5EF4-FFF2-40B4-BE49-F238E27FC236}">
                    <a16:creationId xmlns:a16="http://schemas.microsoft.com/office/drawing/2014/main" id="{2A666781-6D4A-6E4D-8F0E-B989A84A91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p:spPr>
          </p:pic>
          <p:grpSp>
            <p:nvGrpSpPr>
              <p:cNvPr id="125" name="Group 124">
                <a:extLst>
                  <a:ext uri="{FF2B5EF4-FFF2-40B4-BE49-F238E27FC236}">
                    <a16:creationId xmlns:a16="http://schemas.microsoft.com/office/drawing/2014/main" id="{A2F3F9CB-5724-C54D-BCFD-19AD6E6C0419}"/>
                  </a:ext>
                </a:extLst>
              </p:cNvPr>
              <p:cNvGrpSpPr/>
              <p:nvPr/>
            </p:nvGrpSpPr>
            <p:grpSpPr>
              <a:xfrm>
                <a:off x="4786914" y="4254189"/>
                <a:ext cx="5924630" cy="2119057"/>
                <a:chOff x="1150397" y="4175088"/>
                <a:chExt cx="5617540" cy="1411516"/>
              </a:xfrm>
            </p:grpSpPr>
            <p:sp>
              <p:nvSpPr>
                <p:cNvPr id="126" name="Rectangle 125">
                  <a:extLst>
                    <a:ext uri="{FF2B5EF4-FFF2-40B4-BE49-F238E27FC236}">
                      <a16:creationId xmlns:a16="http://schemas.microsoft.com/office/drawing/2014/main" id="{8AC846A5-6231-9D4D-B74A-500904EE09D4}"/>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2925789-96C3-CA43-819C-5190BF725D3B}"/>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7492BF2-311E-E241-A702-4C274D7E8F3B}"/>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C812E85-6D08-ED49-80ED-224C7804494D}"/>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5" name="Group 4">
            <a:extLst>
              <a:ext uri="{FF2B5EF4-FFF2-40B4-BE49-F238E27FC236}">
                <a16:creationId xmlns:a16="http://schemas.microsoft.com/office/drawing/2014/main" id="{453B7C73-FE3A-514D-B280-0AF76A36FD72}"/>
              </a:ext>
            </a:extLst>
          </p:cNvPr>
          <p:cNvGrpSpPr/>
          <p:nvPr/>
        </p:nvGrpSpPr>
        <p:grpSpPr>
          <a:xfrm>
            <a:off x="5253925" y="3732064"/>
            <a:ext cx="2968664" cy="2716619"/>
            <a:chOff x="5771580" y="3770808"/>
            <a:chExt cx="2968664" cy="2716619"/>
          </a:xfrm>
        </p:grpSpPr>
        <p:sp>
          <p:nvSpPr>
            <p:cNvPr id="119" name="TextBox 118">
              <a:extLst>
                <a:ext uri="{FF2B5EF4-FFF2-40B4-BE49-F238E27FC236}">
                  <a16:creationId xmlns:a16="http://schemas.microsoft.com/office/drawing/2014/main" id="{9B3D18AB-8A43-0B43-BF0C-079823B1B827}"/>
                </a:ext>
              </a:extLst>
            </p:cNvPr>
            <p:cNvSpPr txBox="1"/>
            <p:nvPr/>
          </p:nvSpPr>
          <p:spPr>
            <a:xfrm>
              <a:off x="5771580" y="5564097"/>
              <a:ext cx="296866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part/voice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of the images</a:t>
              </a:r>
            </a:p>
          </p:txBody>
        </p:sp>
        <p:pic>
          <p:nvPicPr>
            <p:cNvPr id="130" name="Picture 129">
              <a:extLst>
                <a:ext uri="{FF2B5EF4-FFF2-40B4-BE49-F238E27FC236}">
                  <a16:creationId xmlns:a16="http://schemas.microsoft.com/office/drawing/2014/main" id="{2AA51B31-02A9-0A47-98CA-5C64532BA8BF}"/>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grpSp>
        <p:nvGrpSpPr>
          <p:cNvPr id="16" name="Group 15">
            <a:extLst>
              <a:ext uri="{FF2B5EF4-FFF2-40B4-BE49-F238E27FC236}">
                <a16:creationId xmlns:a16="http://schemas.microsoft.com/office/drawing/2014/main" id="{767A0CF1-D6AD-964B-BBB0-C9F676E58573}"/>
              </a:ext>
            </a:extLst>
          </p:cNvPr>
          <p:cNvGrpSpPr>
            <a:grpSpLocks noChangeAspect="1"/>
          </p:cNvGrpSpPr>
          <p:nvPr/>
        </p:nvGrpSpPr>
        <p:grpSpPr>
          <a:xfrm>
            <a:off x="2480767" y="3755217"/>
            <a:ext cx="2232000" cy="2230977"/>
            <a:chOff x="2622884" y="3311641"/>
            <a:chExt cx="2731728" cy="2730483"/>
          </a:xfrm>
        </p:grpSpPr>
        <p:pic>
          <p:nvPicPr>
            <p:cNvPr id="17" name="Picture 16">
              <a:extLst>
                <a:ext uri="{FF2B5EF4-FFF2-40B4-BE49-F238E27FC236}">
                  <a16:creationId xmlns:a16="http://schemas.microsoft.com/office/drawing/2014/main" id="{EE457145-B05A-0355-5C3B-48BEA9A1B55F}"/>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b="-191"/>
            <a:stretch/>
          </p:blipFill>
          <p:spPr>
            <a:xfrm rot="21262997">
              <a:off x="2678927" y="3342760"/>
              <a:ext cx="1336356" cy="2271637"/>
            </a:xfrm>
            <a:prstGeom prst="rect">
              <a:avLst/>
            </a:prstGeom>
            <a:ln w="12700">
              <a:solidFill>
                <a:schemeClr val="bg2"/>
              </a:solidFill>
            </a:ln>
          </p:spPr>
        </p:pic>
        <p:sp>
          <p:nvSpPr>
            <p:cNvPr id="18" name="TextBox 17">
              <a:extLst>
                <a:ext uri="{FF2B5EF4-FFF2-40B4-BE49-F238E27FC236}">
                  <a16:creationId xmlns:a16="http://schemas.microsoft.com/office/drawing/2014/main" id="{71B60CBF-FDDD-75E6-5D1D-FACC7723C430}"/>
                </a:ext>
              </a:extLst>
            </p:cNvPr>
            <p:cNvSpPr txBox="1"/>
            <p:nvPr/>
          </p:nvSpPr>
          <p:spPr>
            <a:xfrm>
              <a:off x="2622884" y="5664863"/>
              <a:ext cx="2731728" cy="3772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images</a:t>
              </a:r>
            </a:p>
          </p:txBody>
        </p:sp>
        <p:sp>
          <p:nvSpPr>
            <p:cNvPr id="19" name="Rectangle 18">
              <a:extLst>
                <a:ext uri="{FF2B5EF4-FFF2-40B4-BE49-F238E27FC236}">
                  <a16:creationId xmlns:a16="http://schemas.microsoft.com/office/drawing/2014/main" id="{0AAFFB54-6326-328D-981A-1944A25401F8}"/>
                </a:ext>
              </a:extLst>
            </p:cNvPr>
            <p:cNvSpPr/>
            <p:nvPr/>
          </p:nvSpPr>
          <p:spPr>
            <a:xfrm rot="21156672">
              <a:off x="2746816" y="3471362"/>
              <a:ext cx="1178783" cy="684000"/>
            </a:xfrm>
            <a:prstGeom prst="rect">
              <a:avLst/>
            </a:prstGeom>
            <a:solidFill>
              <a:srgbClr val="0070C0">
                <a:alpha val="9804"/>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ACD0AD3-A13D-24F0-A88E-F665D427B026}"/>
                </a:ext>
              </a:extLst>
            </p:cNvPr>
            <p:cNvSpPr/>
            <p:nvPr/>
          </p:nvSpPr>
          <p:spPr>
            <a:xfrm rot="21156672">
              <a:off x="2842375" y="4300210"/>
              <a:ext cx="1178783" cy="684000"/>
            </a:xfrm>
            <a:prstGeom prst="rect">
              <a:avLst/>
            </a:prstGeom>
            <a:solidFill>
              <a:srgbClr val="C00000">
                <a:alpha val="9804"/>
              </a:srgbClr>
            </a:solidFill>
            <a:ln w="63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4E8D881-E822-C15C-98B0-50BF50E134E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b="-269"/>
            <a:stretch/>
          </p:blipFill>
          <p:spPr>
            <a:xfrm rot="307372">
              <a:off x="3974329" y="3311641"/>
              <a:ext cx="1281470" cy="2270583"/>
            </a:xfrm>
            <a:prstGeom prst="rect">
              <a:avLst/>
            </a:prstGeom>
            <a:ln w="12700">
              <a:solidFill>
                <a:schemeClr val="bg2"/>
              </a:solidFill>
            </a:ln>
          </p:spPr>
        </p:pic>
        <p:sp>
          <p:nvSpPr>
            <p:cNvPr id="22" name="Rectangle 21">
              <a:extLst>
                <a:ext uri="{FF2B5EF4-FFF2-40B4-BE49-F238E27FC236}">
                  <a16:creationId xmlns:a16="http://schemas.microsoft.com/office/drawing/2014/main" id="{D9C6247D-3591-6B6B-4D0E-B87D905120D5}"/>
                </a:ext>
              </a:extLst>
            </p:cNvPr>
            <p:cNvSpPr/>
            <p:nvPr/>
          </p:nvSpPr>
          <p:spPr>
            <a:xfrm rot="286521">
              <a:off x="4052997" y="3461238"/>
              <a:ext cx="1178783" cy="684000"/>
            </a:xfrm>
            <a:prstGeom prst="rect">
              <a:avLst/>
            </a:prstGeom>
            <a:solidFill>
              <a:srgbClr val="00B050">
                <a:alpha val="9804"/>
              </a:srgbClr>
            </a:solidFill>
            <a:ln w="63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EDD4C62-29D8-414D-0AAF-C2DDB99C967D}"/>
                </a:ext>
              </a:extLst>
            </p:cNvPr>
            <p:cNvSpPr/>
            <p:nvPr/>
          </p:nvSpPr>
          <p:spPr>
            <a:xfrm rot="286521">
              <a:off x="3985392" y="4268263"/>
              <a:ext cx="1178783" cy="684000"/>
            </a:xfrm>
            <a:prstGeom prst="rect">
              <a:avLst/>
            </a:prstGeom>
            <a:solidFill>
              <a:srgbClr val="FFC000">
                <a:alpha val="9804"/>
              </a:srgbClr>
            </a:solidFill>
            <a:ln w="63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15597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a:xfrm>
            <a:off x="499950" y="365125"/>
            <a:ext cx="10853850" cy="1531046"/>
          </a:xfrm>
        </p:spPr>
        <p:txBody>
          <a:bodyPr>
            <a:normAutofit/>
          </a:bodyPr>
          <a:lstStyle/>
          <a:p>
            <a:pPr>
              <a:spcBef>
                <a:spcPts val="1000"/>
              </a:spcBef>
            </a:pPr>
            <a:r>
              <a:rPr lang="en-US" sz="4200" b="1" dirty="0"/>
              <a:t>Interoperability Work: </a:t>
            </a:r>
            <a:r>
              <a:rPr lang="en-US" sz="4200" i="1" dirty="0" err="1"/>
              <a:t>MuRET</a:t>
            </a:r>
            <a:r>
              <a:rPr lang="en-US" sz="4200" dirty="0"/>
              <a:t> &amp; </a:t>
            </a:r>
            <a:r>
              <a:rPr lang="en-US" sz="4200" i="1" dirty="0"/>
              <a:t>MP Editor</a:t>
            </a:r>
            <a:br>
              <a:rPr lang="en-US" sz="4200" dirty="0"/>
            </a:br>
            <a:r>
              <a:rPr lang="en-US" sz="2600" dirty="0">
                <a:solidFill>
                  <a:schemeClr val="bg2">
                    <a:lumMod val="50000"/>
                  </a:schemeClr>
                </a:solidFill>
              </a:rPr>
              <a:t>David </a:t>
            </a:r>
            <a:r>
              <a:rPr lang="en-US" sz="2600" dirty="0" err="1">
                <a:solidFill>
                  <a:schemeClr val="bg2">
                    <a:lumMod val="50000"/>
                  </a:schemeClr>
                </a:solidFill>
              </a:rPr>
              <a:t>Rizo</a:t>
            </a:r>
            <a:r>
              <a:rPr lang="en-US" sz="2600" dirty="0">
                <a:solidFill>
                  <a:schemeClr val="bg2">
                    <a:lumMod val="50000"/>
                  </a:schemeClr>
                </a:solidFill>
              </a:rPr>
              <a:t>, Juliette </a:t>
            </a:r>
            <a:r>
              <a:rPr lang="en-US" sz="2600" dirty="0" err="1">
                <a:solidFill>
                  <a:schemeClr val="bg2">
                    <a:lumMod val="50000"/>
                  </a:schemeClr>
                </a:solidFill>
              </a:rPr>
              <a:t>Regimbal</a:t>
            </a:r>
            <a:r>
              <a:rPr lang="en-US" sz="2600" dirty="0">
                <a:solidFill>
                  <a:schemeClr val="bg2">
                    <a:lumMod val="50000"/>
                  </a:schemeClr>
                </a:solidFill>
              </a:rPr>
              <a:t>, and Martha Thomae</a:t>
            </a:r>
            <a:endParaRPr lang="en-US" sz="2600" dirty="0">
              <a:solidFill>
                <a:schemeClr val="bg2">
                  <a:lumMod val="75000"/>
                </a:schemeClr>
              </a:solidFill>
            </a:endParaRP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930803" y="3936936"/>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31" name="Group 30">
            <a:extLst>
              <a:ext uri="{FF2B5EF4-FFF2-40B4-BE49-F238E27FC236}">
                <a16:creationId xmlns:a16="http://schemas.microsoft.com/office/drawing/2014/main" id="{7454F4E9-0426-F140-A04F-21B8BF08C73C}"/>
              </a:ext>
            </a:extLst>
          </p:cNvPr>
          <p:cNvGrpSpPr/>
          <p:nvPr/>
        </p:nvGrpSpPr>
        <p:grpSpPr>
          <a:xfrm>
            <a:off x="8158382" y="4362369"/>
            <a:ext cx="3339128" cy="1923252"/>
            <a:chOff x="8760501" y="3877834"/>
            <a:chExt cx="3339128" cy="1923252"/>
          </a:xfrm>
        </p:grpSpPr>
        <p:sp>
          <p:nvSpPr>
            <p:cNvPr id="32" name="TextBox 31">
              <a:extLst>
                <a:ext uri="{FF2B5EF4-FFF2-40B4-BE49-F238E27FC236}">
                  <a16:creationId xmlns:a16="http://schemas.microsoft.com/office/drawing/2014/main" id="{8050B522-9A3D-8B47-86B3-1ACCFDA5E5FC}"/>
                </a:ext>
              </a:extLst>
            </p:cNvPr>
            <p:cNvSpPr txBox="1"/>
            <p:nvPr/>
          </p:nvSpPr>
          <p:spPr>
            <a:xfrm>
              <a:off x="8760501" y="4970089"/>
              <a:ext cx="3339128" cy="830997"/>
            </a:xfrm>
            <a:prstGeom prst="rect">
              <a:avLst/>
            </a:prstGeom>
            <a:noFill/>
          </p:spPr>
          <p:txBody>
            <a:bodyPr wrap="square" rtlCol="0">
              <a:spAutoFit/>
            </a:bodyPr>
            <a:lstStyle/>
            <a:p>
              <a:pPr algn="ct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3" name="Picture 32" descr="A close up of a device&#10;&#10;Description automatically generated">
              <a:extLst>
                <a:ext uri="{FF2B5EF4-FFF2-40B4-BE49-F238E27FC236}">
                  <a16:creationId xmlns:a16="http://schemas.microsoft.com/office/drawing/2014/main" id="{6B067A51-A1F7-BA4B-8786-75F734C757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64231" y="3877834"/>
              <a:ext cx="2531669" cy="1079407"/>
            </a:xfrm>
            <a:prstGeom prst="rect">
              <a:avLst/>
            </a:prstGeom>
          </p:spPr>
        </p:pic>
      </p:grpSp>
      <p:grpSp>
        <p:nvGrpSpPr>
          <p:cNvPr id="34" name="Group 33">
            <a:extLst>
              <a:ext uri="{FF2B5EF4-FFF2-40B4-BE49-F238E27FC236}">
                <a16:creationId xmlns:a16="http://schemas.microsoft.com/office/drawing/2014/main" id="{25297F16-7A50-A14A-BB6C-C41ADAEB67C9}"/>
              </a:ext>
            </a:extLst>
          </p:cNvPr>
          <p:cNvGrpSpPr/>
          <p:nvPr/>
        </p:nvGrpSpPr>
        <p:grpSpPr>
          <a:xfrm>
            <a:off x="3842871" y="3868589"/>
            <a:ext cx="2819402" cy="2624286"/>
            <a:chOff x="5920842" y="3770808"/>
            <a:chExt cx="2819402" cy="2624286"/>
          </a:xfrm>
        </p:grpSpPr>
        <p:sp>
          <p:nvSpPr>
            <p:cNvPr id="35" name="TextBox 34">
              <a:extLst>
                <a:ext uri="{FF2B5EF4-FFF2-40B4-BE49-F238E27FC236}">
                  <a16:creationId xmlns:a16="http://schemas.microsoft.com/office/drawing/2014/main" id="{2F564805-85AA-DA40-AB0D-552CC7670A7A}"/>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sz="1600" b="1" dirty="0">
                  <a:solidFill>
                    <a:prstClr val="black"/>
                  </a:solidFill>
                  <a:latin typeface="Calibri" panose="020F0502020204030204"/>
                </a:rPr>
                <a:t>part/voice </a:t>
              </a:r>
              <a:r>
                <a:rPr lang="en-US" sz="1600" dirty="0">
                  <a:solidFill>
                    <a:prstClr val="black"/>
                  </a:solidFill>
                  <a:latin typeface="Calibri" panose="020F0502020204030204"/>
                </a:rPr>
                <a:t>of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36" name="Picture 35">
              <a:extLst>
                <a:ext uri="{FF2B5EF4-FFF2-40B4-BE49-F238E27FC236}">
                  <a16:creationId xmlns:a16="http://schemas.microsoft.com/office/drawing/2014/main" id="{DC1487DE-2915-3A42-AE43-2ED94E679535}"/>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sp>
        <p:nvSpPr>
          <p:cNvPr id="18" name="Right Arrow 17">
            <a:extLst>
              <a:ext uri="{FF2B5EF4-FFF2-40B4-BE49-F238E27FC236}">
                <a16:creationId xmlns:a16="http://schemas.microsoft.com/office/drawing/2014/main" id="{72E44409-9849-CA44-91AD-D628ACBEEF9A}"/>
              </a:ext>
            </a:extLst>
          </p:cNvPr>
          <p:cNvSpPr/>
          <p:nvPr/>
        </p:nvSpPr>
        <p:spPr>
          <a:xfrm>
            <a:off x="7067339" y="4438916"/>
            <a:ext cx="810297" cy="81815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8FF9377D-9EF8-B24D-9552-3568D968EA5D}"/>
              </a:ext>
            </a:extLst>
          </p:cNvPr>
          <p:cNvSpPr/>
          <p:nvPr/>
        </p:nvSpPr>
        <p:spPr>
          <a:xfrm>
            <a:off x="3662798" y="3700952"/>
            <a:ext cx="3186767" cy="2804681"/>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9A029224-7679-6242-A17F-ED2D153112D8}"/>
              </a:ext>
            </a:extLst>
          </p:cNvPr>
          <p:cNvSpPr/>
          <p:nvPr/>
        </p:nvSpPr>
        <p:spPr>
          <a:xfrm>
            <a:off x="8125883" y="3700952"/>
            <a:ext cx="3404126" cy="2804681"/>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SCORE EDITOR</a:t>
            </a:r>
          </a:p>
        </p:txBody>
      </p:sp>
    </p:spTree>
    <p:extLst>
      <p:ext uri="{BB962C8B-B14F-4D97-AF65-F5344CB8AC3E}">
        <p14:creationId xmlns:p14="http://schemas.microsoft.com/office/powerpoint/2010/main" val="3187279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Content Placeholder 27" descr="A screenshot of a computer&#10;&#10;Description automatically generated">
            <a:extLst>
              <a:ext uri="{FF2B5EF4-FFF2-40B4-BE49-F238E27FC236}">
                <a16:creationId xmlns:a16="http://schemas.microsoft.com/office/drawing/2014/main" id="{970415DB-8150-D8A1-0502-27A100271EE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smtClean="0"/>
              <a:pPr>
                <a:spcAft>
                  <a:spcPts val="600"/>
                </a:spcAft>
              </a:pPr>
              <a:t>43</a:t>
            </a:fld>
            <a:endParaRPr lang="en-US"/>
          </a:p>
        </p:txBody>
      </p:sp>
    </p:spTree>
    <p:extLst>
      <p:ext uri="{BB962C8B-B14F-4D97-AF65-F5344CB8AC3E}">
        <p14:creationId xmlns:p14="http://schemas.microsoft.com/office/powerpoint/2010/main" val="38214906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Content Placeholder 10" descr="A screenshot of a music tab&#10;&#10;Description automatically generated">
            <a:extLst>
              <a:ext uri="{FF2B5EF4-FFF2-40B4-BE49-F238E27FC236}">
                <a16:creationId xmlns:a16="http://schemas.microsoft.com/office/drawing/2014/main" id="{964B2C10-B6C2-AEC1-F923-EA82E5F9CBFF}"/>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643467" y="948099"/>
            <a:ext cx="10905066" cy="4961802"/>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smtClean="0"/>
              <a:pPr>
                <a:spcAft>
                  <a:spcPts val="600"/>
                </a:spcAft>
              </a:pPr>
              <a:t>44</a:t>
            </a:fld>
            <a:endParaRPr lang="en-US"/>
          </a:p>
        </p:txBody>
      </p:sp>
    </p:spTree>
    <p:extLst>
      <p:ext uri="{BB962C8B-B14F-4D97-AF65-F5344CB8AC3E}">
        <p14:creationId xmlns:p14="http://schemas.microsoft.com/office/powerpoint/2010/main" val="38317000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A screenshot of a computer&#10;&#10;Description automatically generated">
            <a:extLst>
              <a:ext uri="{FF2B5EF4-FFF2-40B4-BE49-F238E27FC236}">
                <a16:creationId xmlns:a16="http://schemas.microsoft.com/office/drawing/2014/main" id="{757415DE-F3F1-FF6C-956B-9F00036E032E}"/>
              </a:ext>
            </a:extLst>
          </p:cNvPr>
          <p:cNvPicPr>
            <a:picLocks noGrp="1" noChangeAspect="1"/>
          </p:cNvPicPr>
          <p:nvPr>
            <p:ph idx="1"/>
          </p:nvPr>
        </p:nvPicPr>
        <p:blipFill>
          <a:blip r:embed="rId3" cstate="screen">
            <a:extLst>
              <a:ext uri="{28A0092B-C50C-407E-A947-70E740481C1C}">
                <a14:useLocalDpi xmlns:a14="http://schemas.microsoft.com/office/drawing/2010/main"/>
              </a:ext>
            </a:extLst>
          </a:blip>
          <a:stretch>
            <a:fillRect/>
          </a:stretch>
        </p:blipFill>
        <p:spPr>
          <a:xfrm>
            <a:off x="1031394" y="643467"/>
            <a:ext cx="10129211" cy="5571066"/>
          </a:xfrm>
          <a:prstGeom prst="rect">
            <a:avLst/>
          </a:prstGeom>
        </p:spPr>
      </p:pic>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smtClean="0"/>
              <a:pPr>
                <a:spcAft>
                  <a:spcPts val="600"/>
                </a:spcAft>
              </a:pPr>
              <a:t>45</a:t>
            </a:fld>
            <a:endParaRPr lang="en-US"/>
          </a:p>
        </p:txBody>
      </p:sp>
    </p:spTree>
    <p:extLst>
      <p:ext uri="{BB962C8B-B14F-4D97-AF65-F5344CB8AC3E}">
        <p14:creationId xmlns:p14="http://schemas.microsoft.com/office/powerpoint/2010/main" val="1168280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39FC62-D9D7-0237-ADFA-198BCA567F1B}"/>
              </a:ext>
            </a:extLst>
          </p:cNvPr>
          <p:cNvSpPr>
            <a:spLocks noGrp="1"/>
          </p:cNvSpPr>
          <p:nvPr>
            <p:ph type="body" idx="1"/>
          </p:nvPr>
        </p:nvSpPr>
        <p:spPr>
          <a:xfrm>
            <a:off x="304804" y="362606"/>
            <a:ext cx="4956092" cy="3610305"/>
          </a:xfrm>
          <a:solidFill>
            <a:schemeClr val="accent4"/>
          </a:solidFill>
          <a:ln w="28575">
            <a:solidFill>
              <a:schemeClr val="tx1"/>
            </a:solidFill>
          </a:ln>
        </p:spPr>
        <p:txBody>
          <a:bodyPr anchor="t">
            <a:normAutofit/>
          </a:bodyPr>
          <a:lstStyle/>
          <a:p>
            <a:pPr algn="ctr"/>
            <a:endParaRPr lang="en-GB" sz="100" dirty="0"/>
          </a:p>
          <a:p>
            <a:pPr algn="ctr"/>
            <a:r>
              <a:rPr lang="en-GB" dirty="0"/>
              <a:t>I</a:t>
            </a:r>
            <a:r>
              <a:rPr lang="en-ES" dirty="0"/>
              <a:t>nput editor</a:t>
            </a:r>
            <a:br>
              <a:rPr lang="en-ES" dirty="0"/>
            </a:br>
            <a:r>
              <a:rPr lang="en-ES" b="0" dirty="0"/>
              <a:t>Usually a manual task</a:t>
            </a:r>
          </a:p>
        </p:txBody>
      </p:sp>
      <p:sp>
        <p:nvSpPr>
          <p:cNvPr id="5" name="Text Placeholder 4">
            <a:extLst>
              <a:ext uri="{FF2B5EF4-FFF2-40B4-BE49-F238E27FC236}">
                <a16:creationId xmlns:a16="http://schemas.microsoft.com/office/drawing/2014/main" id="{673731D6-1373-2DE2-C5D5-9665C1B50B10}"/>
              </a:ext>
            </a:extLst>
          </p:cNvPr>
          <p:cNvSpPr>
            <a:spLocks noGrp="1"/>
          </p:cNvSpPr>
          <p:nvPr>
            <p:ph type="body" sz="quarter" idx="3"/>
          </p:nvPr>
        </p:nvSpPr>
        <p:spPr>
          <a:xfrm>
            <a:off x="5391806" y="2128353"/>
            <a:ext cx="6542690" cy="4272455"/>
          </a:xfrm>
          <a:solidFill>
            <a:schemeClr val="accent6"/>
          </a:solidFill>
          <a:ln w="28575">
            <a:solidFill>
              <a:schemeClr val="tx1"/>
            </a:solidFill>
          </a:ln>
        </p:spPr>
        <p:txBody>
          <a:bodyPr anchor="t">
            <a:normAutofit/>
          </a:bodyPr>
          <a:lstStyle/>
          <a:p>
            <a:pPr algn="ctr"/>
            <a:endParaRPr lang="en-US" sz="100" dirty="0"/>
          </a:p>
          <a:p>
            <a:pPr algn="ctr"/>
            <a:r>
              <a:rPr lang="en-US" dirty="0"/>
              <a:t>Score editor </a:t>
            </a:r>
            <a:br>
              <a:rPr lang="en-US" dirty="0"/>
            </a:br>
            <a:r>
              <a:rPr lang="en-US" b="0" dirty="0"/>
              <a:t>An automatic task (with manual correction)</a:t>
            </a:r>
            <a:endParaRPr lang="en-ES" b="0" dirty="0"/>
          </a:p>
        </p:txBody>
      </p:sp>
      <p:sp>
        <p:nvSpPr>
          <p:cNvPr id="7" name="Slide Number Placeholder 6">
            <a:extLst>
              <a:ext uri="{FF2B5EF4-FFF2-40B4-BE49-F238E27FC236}">
                <a16:creationId xmlns:a16="http://schemas.microsoft.com/office/drawing/2014/main" id="{444EEA03-DC30-7B49-8A89-A11E2602538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46</a:t>
            </a:fld>
            <a:endParaRPr lang="en-US">
              <a:solidFill>
                <a:prstClr val="black">
                  <a:tint val="75000"/>
                </a:prstClr>
              </a:solidFill>
            </a:endParaRPr>
          </a:p>
        </p:txBody>
      </p:sp>
      <p:pic>
        <p:nvPicPr>
          <p:cNvPr id="8" name="Content Placeholder 4" descr="A screenshot of a music page&#10;&#10;Description automatically generated">
            <a:extLst>
              <a:ext uri="{FF2B5EF4-FFF2-40B4-BE49-F238E27FC236}">
                <a16:creationId xmlns:a16="http://schemas.microsoft.com/office/drawing/2014/main" id="{E6F978AD-A371-82AC-34F2-C505D6303476}"/>
              </a:ext>
            </a:extLst>
          </p:cNvPr>
          <p:cNvPicPr>
            <a:picLocks noGrp="1" noChangeAspect="1"/>
          </p:cNvPicPr>
          <p:nvPr>
            <p:ph sz="half" idx="2"/>
          </p:nvPr>
        </p:nvPicPr>
        <p:blipFill rotWithShape="1">
          <a:blip r:embed="rId2" cstate="screen">
            <a:extLst>
              <a:ext uri="{28A0092B-C50C-407E-A947-70E740481C1C}">
                <a14:useLocalDpi xmlns:a14="http://schemas.microsoft.com/office/drawing/2010/main"/>
              </a:ext>
            </a:extLst>
          </a:blip>
          <a:srcRect/>
          <a:stretch/>
        </p:blipFill>
        <p:spPr>
          <a:xfrm>
            <a:off x="459310" y="1324303"/>
            <a:ext cx="4648722" cy="2473638"/>
          </a:xfrm>
          <a:prstGeom prst="rect">
            <a:avLst/>
          </a:prstGeom>
          <a:solidFill>
            <a:schemeClr val="accent4">
              <a:lumMod val="40000"/>
              <a:lumOff val="60000"/>
            </a:schemeClr>
          </a:solidFill>
          <a:ln w="19050">
            <a:solidFill>
              <a:schemeClr val="tx1"/>
            </a:solidFill>
          </a:ln>
        </p:spPr>
      </p:pic>
      <p:pic>
        <p:nvPicPr>
          <p:cNvPr id="9" name="Content Placeholder 4" descr="A screenshot of a music book&#10;&#10;Description automatically generated">
            <a:extLst>
              <a:ext uri="{FF2B5EF4-FFF2-40B4-BE49-F238E27FC236}">
                <a16:creationId xmlns:a16="http://schemas.microsoft.com/office/drawing/2014/main" id="{56E4CD2E-6B07-BF3E-2D56-F1509167269E}"/>
              </a:ext>
            </a:extLst>
          </p:cNvPr>
          <p:cNvPicPr>
            <a:picLocks noGrp="1" noChangeAspect="1"/>
          </p:cNvPicPr>
          <p:nvPr>
            <p:ph sz="quarter" idx="4"/>
          </p:nvPr>
        </p:nvPicPr>
        <p:blipFill rotWithShape="1">
          <a:blip r:embed="rId3" cstate="screen">
            <a:extLst>
              <a:ext uri="{28A0092B-C50C-407E-A947-70E740481C1C}">
                <a14:useLocalDpi xmlns:a14="http://schemas.microsoft.com/office/drawing/2010/main"/>
              </a:ext>
            </a:extLst>
          </a:blip>
          <a:srcRect/>
          <a:stretch/>
        </p:blipFill>
        <p:spPr>
          <a:xfrm>
            <a:off x="5531068" y="3090046"/>
            <a:ext cx="6248920" cy="3131220"/>
          </a:xfrm>
          <a:prstGeom prst="rect">
            <a:avLst/>
          </a:prstGeom>
          <a:ln w="19050">
            <a:solidFill>
              <a:schemeClr val="tx1"/>
            </a:solidFill>
          </a:ln>
        </p:spPr>
      </p:pic>
    </p:spTree>
    <p:extLst>
      <p:ext uri="{BB962C8B-B14F-4D97-AF65-F5344CB8AC3E}">
        <p14:creationId xmlns:p14="http://schemas.microsoft.com/office/powerpoint/2010/main" val="838394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930803" y="3936936"/>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31" name="Group 30">
            <a:extLst>
              <a:ext uri="{FF2B5EF4-FFF2-40B4-BE49-F238E27FC236}">
                <a16:creationId xmlns:a16="http://schemas.microsoft.com/office/drawing/2014/main" id="{7454F4E9-0426-F140-A04F-21B8BF08C73C}"/>
              </a:ext>
            </a:extLst>
          </p:cNvPr>
          <p:cNvGrpSpPr/>
          <p:nvPr/>
        </p:nvGrpSpPr>
        <p:grpSpPr>
          <a:xfrm>
            <a:off x="8158382" y="4362369"/>
            <a:ext cx="3339128" cy="1923252"/>
            <a:chOff x="8760501" y="3877834"/>
            <a:chExt cx="3339128" cy="1923252"/>
          </a:xfrm>
        </p:grpSpPr>
        <p:sp>
          <p:nvSpPr>
            <p:cNvPr id="32" name="TextBox 31">
              <a:extLst>
                <a:ext uri="{FF2B5EF4-FFF2-40B4-BE49-F238E27FC236}">
                  <a16:creationId xmlns:a16="http://schemas.microsoft.com/office/drawing/2014/main" id="{8050B522-9A3D-8B47-86B3-1ACCFDA5E5FC}"/>
                </a:ext>
              </a:extLst>
            </p:cNvPr>
            <p:cNvSpPr txBox="1"/>
            <p:nvPr/>
          </p:nvSpPr>
          <p:spPr>
            <a:xfrm>
              <a:off x="8760501" y="4970089"/>
              <a:ext cx="33391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interpreted durations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3" name="Picture 32" descr="A close up of a device&#10;&#10;Description automatically generated">
              <a:extLst>
                <a:ext uri="{FF2B5EF4-FFF2-40B4-BE49-F238E27FC236}">
                  <a16:creationId xmlns:a16="http://schemas.microsoft.com/office/drawing/2014/main" id="{6B067A51-A1F7-BA4B-8786-75F734C757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64231" y="3877834"/>
              <a:ext cx="2531669" cy="1079407"/>
            </a:xfrm>
            <a:prstGeom prst="rect">
              <a:avLst/>
            </a:prstGeom>
          </p:spPr>
        </p:pic>
      </p:grpSp>
      <p:grpSp>
        <p:nvGrpSpPr>
          <p:cNvPr id="34" name="Group 33">
            <a:extLst>
              <a:ext uri="{FF2B5EF4-FFF2-40B4-BE49-F238E27FC236}">
                <a16:creationId xmlns:a16="http://schemas.microsoft.com/office/drawing/2014/main" id="{25297F16-7A50-A14A-BB6C-C41ADAEB67C9}"/>
              </a:ext>
            </a:extLst>
          </p:cNvPr>
          <p:cNvGrpSpPr/>
          <p:nvPr/>
        </p:nvGrpSpPr>
        <p:grpSpPr>
          <a:xfrm>
            <a:off x="3842871" y="3868589"/>
            <a:ext cx="2819402" cy="2624286"/>
            <a:chOff x="5920842" y="3770808"/>
            <a:chExt cx="2819402" cy="2624286"/>
          </a:xfrm>
        </p:grpSpPr>
        <p:sp>
          <p:nvSpPr>
            <p:cNvPr id="35" name="TextBox 34">
              <a:extLst>
                <a:ext uri="{FF2B5EF4-FFF2-40B4-BE49-F238E27FC236}">
                  <a16:creationId xmlns:a16="http://schemas.microsoft.com/office/drawing/2014/main" id="{2F564805-85AA-DA40-AB0D-552CC7670A7A}"/>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part/voice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of the images</a:t>
              </a:r>
            </a:p>
          </p:txBody>
        </p:sp>
        <p:pic>
          <p:nvPicPr>
            <p:cNvPr id="36" name="Picture 35">
              <a:extLst>
                <a:ext uri="{FF2B5EF4-FFF2-40B4-BE49-F238E27FC236}">
                  <a16:creationId xmlns:a16="http://schemas.microsoft.com/office/drawing/2014/main" id="{DC1487DE-2915-3A42-AE43-2ED94E679535}"/>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sp>
        <p:nvSpPr>
          <p:cNvPr id="18" name="Right Arrow 17">
            <a:extLst>
              <a:ext uri="{FF2B5EF4-FFF2-40B4-BE49-F238E27FC236}">
                <a16:creationId xmlns:a16="http://schemas.microsoft.com/office/drawing/2014/main" id="{72E44409-9849-CA44-91AD-D628ACBEEF9A}"/>
              </a:ext>
            </a:extLst>
          </p:cNvPr>
          <p:cNvSpPr/>
          <p:nvPr/>
        </p:nvSpPr>
        <p:spPr>
          <a:xfrm>
            <a:off x="7067339" y="4438916"/>
            <a:ext cx="810297" cy="81815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ounded Rectangle 18">
            <a:extLst>
              <a:ext uri="{FF2B5EF4-FFF2-40B4-BE49-F238E27FC236}">
                <a16:creationId xmlns:a16="http://schemas.microsoft.com/office/drawing/2014/main" id="{8FF9377D-9EF8-B24D-9552-3568D968EA5D}"/>
              </a:ext>
            </a:extLst>
          </p:cNvPr>
          <p:cNvSpPr/>
          <p:nvPr/>
        </p:nvSpPr>
        <p:spPr>
          <a:xfrm>
            <a:off x="3662798" y="3700952"/>
            <a:ext cx="3186767" cy="2804681"/>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ounded Rectangle 19">
            <a:extLst>
              <a:ext uri="{FF2B5EF4-FFF2-40B4-BE49-F238E27FC236}">
                <a16:creationId xmlns:a16="http://schemas.microsoft.com/office/drawing/2014/main" id="{9A029224-7679-6242-A17F-ED2D153112D8}"/>
              </a:ext>
            </a:extLst>
          </p:cNvPr>
          <p:cNvSpPr/>
          <p:nvPr/>
        </p:nvSpPr>
        <p:spPr>
          <a:xfrm>
            <a:off x="8125883" y="3700952"/>
            <a:ext cx="3404126" cy="2804681"/>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B050"/>
                </a:solidFill>
                <a:effectLst/>
                <a:uLnTx/>
                <a:uFillTx/>
                <a:latin typeface="Calibri" panose="020F0502020204030204"/>
                <a:ea typeface="+mn-ea"/>
                <a:cs typeface="+mn-cs"/>
              </a:rPr>
              <a:t>SCORE EDITOR</a:t>
            </a:r>
          </a:p>
        </p:txBody>
      </p:sp>
      <p:sp>
        <p:nvSpPr>
          <p:cNvPr id="11" name="Title 1">
            <a:extLst>
              <a:ext uri="{FF2B5EF4-FFF2-40B4-BE49-F238E27FC236}">
                <a16:creationId xmlns:a16="http://schemas.microsoft.com/office/drawing/2014/main" id="{960D5599-7D9F-EF73-8F07-6F90890D51EE}"/>
              </a:ext>
            </a:extLst>
          </p:cNvPr>
          <p:cNvSpPr>
            <a:spLocks noGrp="1"/>
          </p:cNvSpPr>
          <p:nvPr>
            <p:ph type="title"/>
          </p:nvPr>
        </p:nvSpPr>
        <p:spPr>
          <a:xfrm>
            <a:off x="499950" y="365125"/>
            <a:ext cx="10853850" cy="1531046"/>
          </a:xfrm>
        </p:spPr>
        <p:txBody>
          <a:bodyPr>
            <a:normAutofit/>
          </a:bodyPr>
          <a:lstStyle/>
          <a:p>
            <a:pPr>
              <a:spcBef>
                <a:spcPts val="1000"/>
              </a:spcBef>
            </a:pPr>
            <a:r>
              <a:rPr lang="en-US" sz="4200" b="1" dirty="0"/>
              <a:t>Interoperability Work: </a:t>
            </a:r>
            <a:r>
              <a:rPr lang="en-US" sz="4200" i="1" dirty="0" err="1"/>
              <a:t>MuRET</a:t>
            </a:r>
            <a:r>
              <a:rPr lang="en-US" sz="4200" dirty="0"/>
              <a:t> &amp; </a:t>
            </a:r>
            <a:r>
              <a:rPr lang="en-US" sz="4200" i="1" dirty="0"/>
              <a:t>MP Editor</a:t>
            </a:r>
            <a:br>
              <a:rPr lang="en-US" sz="4200" dirty="0"/>
            </a:br>
            <a:r>
              <a:rPr lang="en-US" sz="2600" dirty="0">
                <a:solidFill>
                  <a:schemeClr val="bg2">
                    <a:lumMod val="50000"/>
                  </a:schemeClr>
                </a:solidFill>
              </a:rPr>
              <a:t>David </a:t>
            </a:r>
            <a:r>
              <a:rPr lang="en-US" sz="2600" dirty="0" err="1">
                <a:solidFill>
                  <a:schemeClr val="bg2">
                    <a:lumMod val="50000"/>
                  </a:schemeClr>
                </a:solidFill>
              </a:rPr>
              <a:t>Rizo</a:t>
            </a:r>
            <a:r>
              <a:rPr lang="en-US" sz="2600" dirty="0">
                <a:solidFill>
                  <a:schemeClr val="bg2">
                    <a:lumMod val="50000"/>
                  </a:schemeClr>
                </a:solidFill>
              </a:rPr>
              <a:t>, Juliette </a:t>
            </a:r>
            <a:r>
              <a:rPr lang="en-US" sz="2600" dirty="0" err="1">
                <a:solidFill>
                  <a:schemeClr val="bg2">
                    <a:lumMod val="50000"/>
                  </a:schemeClr>
                </a:solidFill>
              </a:rPr>
              <a:t>Regimbal</a:t>
            </a:r>
            <a:r>
              <a:rPr lang="en-US" sz="2600" dirty="0">
                <a:solidFill>
                  <a:schemeClr val="bg2">
                    <a:lumMod val="50000"/>
                  </a:schemeClr>
                </a:solidFill>
              </a:rPr>
              <a:t>, and Martha Thomae</a:t>
            </a:r>
            <a:endParaRPr lang="en-US" sz="2600" dirty="0">
              <a:solidFill>
                <a:schemeClr val="bg2">
                  <a:lumMod val="75000"/>
                </a:schemeClr>
              </a:solidFill>
            </a:endParaRPr>
          </a:p>
        </p:txBody>
      </p:sp>
    </p:spTree>
    <p:extLst>
      <p:ext uri="{BB962C8B-B14F-4D97-AF65-F5344CB8AC3E}">
        <p14:creationId xmlns:p14="http://schemas.microsoft.com/office/powerpoint/2010/main" val="26358893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extLst>
                <p:ext uri="{D42A27DB-BD31-4B8C-83A1-F6EECF244321}">
                  <p14:modId xmlns:p14="http://schemas.microsoft.com/office/powerpoint/2010/main" val="736943341"/>
                </p:ext>
              </p:extLst>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930803" y="3936936"/>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31" name="Group 30">
            <a:extLst>
              <a:ext uri="{FF2B5EF4-FFF2-40B4-BE49-F238E27FC236}">
                <a16:creationId xmlns:a16="http://schemas.microsoft.com/office/drawing/2014/main" id="{7454F4E9-0426-F140-A04F-21B8BF08C73C}"/>
              </a:ext>
            </a:extLst>
          </p:cNvPr>
          <p:cNvGrpSpPr/>
          <p:nvPr/>
        </p:nvGrpSpPr>
        <p:grpSpPr>
          <a:xfrm>
            <a:off x="8158382" y="4433098"/>
            <a:ext cx="3339128" cy="1923252"/>
            <a:chOff x="8760501" y="3877834"/>
            <a:chExt cx="3339128" cy="1923252"/>
          </a:xfrm>
        </p:grpSpPr>
        <p:sp>
          <p:nvSpPr>
            <p:cNvPr id="32" name="TextBox 31">
              <a:extLst>
                <a:ext uri="{FF2B5EF4-FFF2-40B4-BE49-F238E27FC236}">
                  <a16:creationId xmlns:a16="http://schemas.microsoft.com/office/drawing/2014/main" id="{8050B522-9A3D-8B47-86B3-1ACCFDA5E5FC}"/>
                </a:ext>
              </a:extLst>
            </p:cNvPr>
            <p:cNvSpPr txBox="1"/>
            <p:nvPr/>
          </p:nvSpPr>
          <p:spPr>
            <a:xfrm>
              <a:off x="8760501" y="4970089"/>
              <a:ext cx="3339128" cy="830997"/>
            </a:xfrm>
            <a:prstGeom prst="rect">
              <a:avLst/>
            </a:prstGeom>
            <a:noFill/>
          </p:spPr>
          <p:txBody>
            <a:bodyPr wrap="square" rtlCol="0">
              <a:spAutoFit/>
            </a:bodyPr>
            <a:lstStyle/>
            <a:p>
              <a:pPr algn="ctr">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sz="1600"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sz="160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sz="160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3" name="Picture 32" descr="A close up of a device&#10;&#10;Description automatically generated">
              <a:extLst>
                <a:ext uri="{FF2B5EF4-FFF2-40B4-BE49-F238E27FC236}">
                  <a16:creationId xmlns:a16="http://schemas.microsoft.com/office/drawing/2014/main" id="{6B067A51-A1F7-BA4B-8786-75F734C757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64231" y="3877834"/>
              <a:ext cx="2531669" cy="1079407"/>
            </a:xfrm>
            <a:prstGeom prst="rect">
              <a:avLst/>
            </a:prstGeom>
          </p:spPr>
        </p:pic>
      </p:grpSp>
      <p:grpSp>
        <p:nvGrpSpPr>
          <p:cNvPr id="34" name="Group 33">
            <a:extLst>
              <a:ext uri="{FF2B5EF4-FFF2-40B4-BE49-F238E27FC236}">
                <a16:creationId xmlns:a16="http://schemas.microsoft.com/office/drawing/2014/main" id="{25297F16-7A50-A14A-BB6C-C41ADAEB67C9}"/>
              </a:ext>
            </a:extLst>
          </p:cNvPr>
          <p:cNvGrpSpPr/>
          <p:nvPr/>
        </p:nvGrpSpPr>
        <p:grpSpPr>
          <a:xfrm>
            <a:off x="3842871" y="3868589"/>
            <a:ext cx="2819402" cy="2624286"/>
            <a:chOff x="5920842" y="3770808"/>
            <a:chExt cx="2819402" cy="2624286"/>
          </a:xfrm>
        </p:grpSpPr>
        <p:sp>
          <p:nvSpPr>
            <p:cNvPr id="35" name="TextBox 34">
              <a:extLst>
                <a:ext uri="{FF2B5EF4-FFF2-40B4-BE49-F238E27FC236}">
                  <a16:creationId xmlns:a16="http://schemas.microsoft.com/office/drawing/2014/main" id="{2F564805-85AA-DA40-AB0D-552CC7670A7A}"/>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sz="1600" b="1" dirty="0">
                  <a:solidFill>
                    <a:prstClr val="black"/>
                  </a:solidFill>
                  <a:latin typeface="Calibri" panose="020F0502020204030204"/>
                </a:rPr>
                <a:t>part/voice </a:t>
              </a:r>
              <a:r>
                <a:rPr lang="en-US" sz="1600" dirty="0">
                  <a:solidFill>
                    <a:prstClr val="black"/>
                  </a:solidFill>
                  <a:latin typeface="Calibri" panose="020F0502020204030204"/>
                </a:rPr>
                <a:t>of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36" name="Picture 35">
              <a:extLst>
                <a:ext uri="{FF2B5EF4-FFF2-40B4-BE49-F238E27FC236}">
                  <a16:creationId xmlns:a16="http://schemas.microsoft.com/office/drawing/2014/main" id="{DC1487DE-2915-3A42-AE43-2ED94E679535}"/>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sp>
        <p:nvSpPr>
          <p:cNvPr id="20" name="Rounded Rectangle 19">
            <a:extLst>
              <a:ext uri="{FF2B5EF4-FFF2-40B4-BE49-F238E27FC236}">
                <a16:creationId xmlns:a16="http://schemas.microsoft.com/office/drawing/2014/main" id="{9A029224-7679-6242-A17F-ED2D153112D8}"/>
              </a:ext>
            </a:extLst>
          </p:cNvPr>
          <p:cNvSpPr/>
          <p:nvPr/>
        </p:nvSpPr>
        <p:spPr>
          <a:xfrm>
            <a:off x="7957583" y="3752462"/>
            <a:ext cx="3740726" cy="2707695"/>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t>SCORE EDITOR </a:t>
            </a:r>
            <a:br>
              <a:rPr kumimoji="0" lang="en-US" sz="22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br>
            <a:r>
              <a:rPr kumimoji="0" lang="en-US" sz="22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t>&amp; </a:t>
            </a:r>
            <a:br>
              <a:rPr kumimoji="0" lang="en-US" sz="26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br>
            <a:r>
              <a:rPr kumimoji="0" lang="en-US" sz="2600" b="1" i="0" u="none" strike="noStrike" kern="1200" normalizeH="0" baseline="0" noProof="0" dirty="0" err="1">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t>Humlib’s</a:t>
            </a:r>
            <a:r>
              <a:rPr kumimoji="0" lang="en-US" sz="26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t> </a:t>
            </a:r>
            <a:br>
              <a:rPr kumimoji="0" lang="en-US" sz="26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br>
            <a:r>
              <a:rPr kumimoji="0" lang="en-US" sz="2600" b="1" i="0" u="none" strike="noStrike" kern="1200" normalizeH="0" baseline="0" noProof="0" dirty="0">
                <a:ln w="10160">
                  <a:noFill/>
                  <a:prstDash val="solid"/>
                </a:ln>
                <a:solidFill>
                  <a:schemeClr val="tx1"/>
                </a:solidFill>
                <a:effectLst>
                  <a:glow rad="228600">
                    <a:schemeClr val="accent6">
                      <a:satMod val="175000"/>
                      <a:alpha val="40000"/>
                    </a:schemeClr>
                  </a:glow>
                  <a:outerShdw blurRad="38100" dist="22860" dir="5400000" algn="tl" rotWithShape="0">
                    <a:srgbClr val="000000">
                      <a:alpha val="30000"/>
                    </a:srgbClr>
                  </a:outerShdw>
                </a:effectLst>
                <a:uLnTx/>
                <a:uFillTx/>
                <a:latin typeface="Avenir Next" panose="020B0503020202020204" pitchFamily="34" charset="0"/>
                <a:cs typeface="Algerian" panose="020F0502020204030204" pitchFamily="34" charset="0"/>
              </a:rPr>
              <a:t>Dissonant Filter (DF) </a:t>
            </a:r>
          </a:p>
        </p:txBody>
      </p:sp>
      <p:sp>
        <p:nvSpPr>
          <p:cNvPr id="8" name="Title 1">
            <a:extLst>
              <a:ext uri="{FF2B5EF4-FFF2-40B4-BE49-F238E27FC236}">
                <a16:creationId xmlns:a16="http://schemas.microsoft.com/office/drawing/2014/main" id="{922FF1C0-D150-6F66-4B1C-4B56B899FF85}"/>
              </a:ext>
            </a:extLst>
          </p:cNvPr>
          <p:cNvSpPr>
            <a:spLocks noGrp="1"/>
          </p:cNvSpPr>
          <p:nvPr>
            <p:ph type="title"/>
          </p:nvPr>
        </p:nvSpPr>
        <p:spPr>
          <a:xfrm>
            <a:off x="499950" y="365125"/>
            <a:ext cx="10853850" cy="1531046"/>
          </a:xfrm>
        </p:spPr>
        <p:txBody>
          <a:bodyPr>
            <a:normAutofit fontScale="90000"/>
          </a:bodyPr>
          <a:lstStyle/>
          <a:p>
            <a:pPr>
              <a:spcBef>
                <a:spcPts val="1000"/>
              </a:spcBef>
            </a:pPr>
            <a:r>
              <a:rPr lang="en-US" sz="4700" b="1" dirty="0"/>
              <a:t>Interoperability Work: </a:t>
            </a:r>
            <a:r>
              <a:rPr lang="en-US" sz="4700" i="1" dirty="0"/>
              <a:t>Humdrum DF </a:t>
            </a:r>
            <a:r>
              <a:rPr lang="en-US" sz="4700" dirty="0"/>
              <a:t>&amp; </a:t>
            </a:r>
            <a:r>
              <a:rPr lang="en-US" sz="4700" i="1" dirty="0"/>
              <a:t>MP Editor</a:t>
            </a:r>
            <a:br>
              <a:rPr lang="en-US" sz="5400" dirty="0"/>
            </a:br>
            <a:r>
              <a:rPr lang="en-US" sz="2900" dirty="0">
                <a:solidFill>
                  <a:schemeClr val="bg2">
                    <a:lumMod val="50000"/>
                  </a:schemeClr>
                </a:solidFill>
              </a:rPr>
              <a:t>Craig Sapp, Juliette </a:t>
            </a:r>
            <a:r>
              <a:rPr lang="en-US" sz="2900" dirty="0" err="1">
                <a:solidFill>
                  <a:schemeClr val="bg2">
                    <a:lumMod val="50000"/>
                  </a:schemeClr>
                </a:solidFill>
              </a:rPr>
              <a:t>Regimbal</a:t>
            </a:r>
            <a:r>
              <a:rPr lang="en-US" sz="2900" dirty="0">
                <a:solidFill>
                  <a:schemeClr val="bg2">
                    <a:lumMod val="50000"/>
                  </a:schemeClr>
                </a:solidFill>
              </a:rPr>
              <a:t>, and Martha Thomae</a:t>
            </a:r>
            <a:endParaRPr lang="en-US" sz="2900" dirty="0">
              <a:solidFill>
                <a:schemeClr val="bg2">
                  <a:lumMod val="75000"/>
                </a:schemeClr>
              </a:solidFill>
            </a:endParaRPr>
          </a:p>
        </p:txBody>
      </p:sp>
    </p:spTree>
    <p:extLst>
      <p:ext uri="{BB962C8B-B14F-4D97-AF65-F5344CB8AC3E}">
        <p14:creationId xmlns:p14="http://schemas.microsoft.com/office/powerpoint/2010/main" val="592107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B653036F-C9D1-9257-0079-BCDDDF91085A}"/>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7" name="Content Placeholder 4" descr="A screenshot of a music book&#10;&#10;Description automatically generated">
            <a:extLst>
              <a:ext uri="{FF2B5EF4-FFF2-40B4-BE49-F238E27FC236}">
                <a16:creationId xmlns:a16="http://schemas.microsoft.com/office/drawing/2014/main" id="{FDB3BAAB-CCA9-E9D6-F4B7-7AB3D7DD64D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60457" y="832757"/>
            <a:ext cx="10471086" cy="5136605"/>
          </a:xfrm>
          <a:prstGeom prst="roundRect">
            <a:avLst/>
          </a:prstGeom>
          <a:ln>
            <a:solidFill>
              <a:schemeClr val="tx1"/>
            </a:solidFill>
          </a:ln>
        </p:spPr>
      </p:pic>
      <p:sp>
        <p:nvSpPr>
          <p:cNvPr id="2" name="Rounded Rectangle 1">
            <a:extLst>
              <a:ext uri="{FF2B5EF4-FFF2-40B4-BE49-F238E27FC236}">
                <a16:creationId xmlns:a16="http://schemas.microsoft.com/office/drawing/2014/main" id="{5AE25411-4BE5-2C2A-5234-6F022373C9D6}"/>
              </a:ext>
            </a:extLst>
          </p:cNvPr>
          <p:cNvSpPr/>
          <p:nvPr/>
        </p:nvSpPr>
        <p:spPr>
          <a:xfrm>
            <a:off x="7658099" y="4506684"/>
            <a:ext cx="3673443" cy="979716"/>
          </a:xfrm>
          <a:prstGeom prst="roundRect">
            <a:avLst/>
          </a:prstGeom>
          <a:solidFill>
            <a:srgbClr val="E55070">
              <a:alpha val="15294"/>
            </a:srgbClr>
          </a:solidFill>
          <a:ln w="12700">
            <a:solidFill>
              <a:srgbClr val="E5507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12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FD576A-AF3D-7E49-956D-B6C407EE136E}"/>
              </a:ext>
            </a:extLst>
          </p:cNvPr>
          <p:cNvSpPr>
            <a:spLocks noGrp="1"/>
          </p:cNvSpPr>
          <p:nvPr>
            <p:ph idx="1"/>
          </p:nvPr>
        </p:nvSpPr>
        <p:spPr>
          <a:xfrm>
            <a:off x="723899" y="1520244"/>
            <a:ext cx="10629901" cy="1665060"/>
          </a:xfrm>
        </p:spPr>
        <p:txBody>
          <a:bodyPr anchor="ctr">
            <a:noAutofit/>
          </a:bodyPr>
          <a:lstStyle/>
          <a:p>
            <a:pPr>
              <a:lnSpc>
                <a:spcPct val="100000"/>
              </a:lnSpc>
            </a:pPr>
            <a:r>
              <a:rPr lang="en-US" b="1" dirty="0"/>
              <a:t>Goal:  </a:t>
            </a:r>
            <a:r>
              <a:rPr lang="en-US" dirty="0"/>
              <a:t>Preserve and increase access to this music corpus </a:t>
            </a:r>
            <a:br>
              <a:rPr lang="en-US" dirty="0"/>
            </a:br>
            <a:r>
              <a:rPr lang="en-US" dirty="0"/>
              <a:t>	   by using digitization and music-encoding technologies</a:t>
            </a:r>
          </a:p>
          <a:p>
            <a:pPr>
              <a:lnSpc>
                <a:spcPct val="100000"/>
              </a:lnSpc>
            </a:pPr>
            <a:r>
              <a:rPr lang="en-US" b="1" dirty="0"/>
              <a:t>Pilot project:  </a:t>
            </a:r>
            <a:r>
              <a:rPr lang="en-US" dirty="0"/>
              <a:t>The first </a:t>
            </a:r>
            <a:r>
              <a:rPr lang="en-US" dirty="0" err="1"/>
              <a:t>choirbook</a:t>
            </a:r>
            <a:r>
              <a:rPr lang="en-US" dirty="0"/>
              <a:t> (</a:t>
            </a:r>
            <a:r>
              <a:rPr lang="en-US" dirty="0" err="1"/>
              <a:t>GuatC</a:t>
            </a:r>
            <a:r>
              <a:rPr lang="en-US" dirty="0"/>
              <a:t> 1) –&gt; Book of Masses</a:t>
            </a:r>
          </a:p>
        </p:txBody>
      </p:sp>
      <p:sp>
        <p:nvSpPr>
          <p:cNvPr id="25" name="Slide Number Placeholder 24">
            <a:extLst>
              <a:ext uri="{FF2B5EF4-FFF2-40B4-BE49-F238E27FC236}">
                <a16:creationId xmlns:a16="http://schemas.microsoft.com/office/drawing/2014/main" id="{A07D9788-E7CF-5D49-AD6A-FD23B3E917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39" name="Group 38">
            <a:extLst>
              <a:ext uri="{FF2B5EF4-FFF2-40B4-BE49-F238E27FC236}">
                <a16:creationId xmlns:a16="http://schemas.microsoft.com/office/drawing/2014/main" id="{0B4D21FC-05EC-CA4F-8B6B-199FDB466789}"/>
              </a:ext>
            </a:extLst>
          </p:cNvPr>
          <p:cNvGrpSpPr/>
          <p:nvPr/>
        </p:nvGrpSpPr>
        <p:grpSpPr>
          <a:xfrm>
            <a:off x="320842" y="3413712"/>
            <a:ext cx="1561302" cy="2518151"/>
            <a:chOff x="918738" y="3586990"/>
            <a:chExt cx="1561302" cy="2518151"/>
          </a:xfrm>
        </p:grpSpPr>
        <p:sp>
          <p:nvSpPr>
            <p:cNvPr id="40" name="TextBox 39">
              <a:extLst>
                <a:ext uri="{FF2B5EF4-FFF2-40B4-BE49-F238E27FC236}">
                  <a16:creationId xmlns:a16="http://schemas.microsoft.com/office/drawing/2014/main" id="{505DF87A-3566-BF45-90CF-BA4A4B5C1AE5}"/>
                </a:ext>
              </a:extLst>
            </p:cNvPr>
            <p:cNvSpPr txBox="1"/>
            <p:nvPr/>
          </p:nvSpPr>
          <p:spPr>
            <a:xfrm>
              <a:off x="918738" y="5705031"/>
              <a:ext cx="156130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E6DE6875-FF7C-3F43-8BD7-8272B324BDF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981" y="3586990"/>
              <a:ext cx="1550059" cy="2089210"/>
            </a:xfrm>
            <a:prstGeom prst="rect">
              <a:avLst/>
            </a:prstGeom>
          </p:spPr>
        </p:pic>
      </p:grpSp>
      <p:grpSp>
        <p:nvGrpSpPr>
          <p:cNvPr id="48" name="Group 47">
            <a:extLst>
              <a:ext uri="{FF2B5EF4-FFF2-40B4-BE49-F238E27FC236}">
                <a16:creationId xmlns:a16="http://schemas.microsoft.com/office/drawing/2014/main" id="{429341D9-BE6B-484A-BE9F-E244D8D090B1}"/>
              </a:ext>
            </a:extLst>
          </p:cNvPr>
          <p:cNvGrpSpPr/>
          <p:nvPr/>
        </p:nvGrpSpPr>
        <p:grpSpPr>
          <a:xfrm>
            <a:off x="5597346" y="4002938"/>
            <a:ext cx="4043920" cy="2443299"/>
            <a:chOff x="7767456" y="4503791"/>
            <a:chExt cx="4043920" cy="2443299"/>
          </a:xfrm>
        </p:grpSpPr>
        <p:sp>
          <p:nvSpPr>
            <p:cNvPr id="49" name="TextBox 48">
              <a:extLst>
                <a:ext uri="{FF2B5EF4-FFF2-40B4-BE49-F238E27FC236}">
                  <a16:creationId xmlns:a16="http://schemas.microsoft.com/office/drawing/2014/main" id="{AA18B659-9B8F-0E42-A1F1-5CD7DEEDFB37}"/>
                </a:ext>
              </a:extLst>
            </p:cNvPr>
            <p:cNvSpPr txBox="1"/>
            <p:nvPr/>
          </p:nvSpPr>
          <p:spPr>
            <a:xfrm>
              <a:off x="7767456" y="5931427"/>
              <a:ext cx="4043920" cy="101566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MEI Score</a:t>
              </a:r>
              <a:b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br>
              <a:r>
                <a:rPr lang="en-US" sz="2000" dirty="0">
                  <a:solidFill>
                    <a:prstClr val="black"/>
                  </a:solidFill>
                  <a:latin typeface="Calibri" panose="020F0502020204030204"/>
                </a:rPr>
                <a:t>interpreted durations</a:t>
              </a:r>
              <a: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t>, </a:t>
              </a:r>
              <a:b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t>an issue in mensural notation</a:t>
              </a:r>
            </a:p>
          </p:txBody>
        </p:sp>
        <p:grpSp>
          <p:nvGrpSpPr>
            <p:cNvPr id="50" name="Group 49">
              <a:extLst>
                <a:ext uri="{FF2B5EF4-FFF2-40B4-BE49-F238E27FC236}">
                  <a16:creationId xmlns:a16="http://schemas.microsoft.com/office/drawing/2014/main" id="{EA55B0AD-3973-7344-81FF-91883B1791F2}"/>
                </a:ext>
              </a:extLst>
            </p:cNvPr>
            <p:cNvGrpSpPr/>
            <p:nvPr/>
          </p:nvGrpSpPr>
          <p:grpSpPr>
            <a:xfrm>
              <a:off x="8252485" y="4503791"/>
              <a:ext cx="3027908" cy="1269823"/>
              <a:chOff x="4708739" y="4140535"/>
              <a:chExt cx="6514730" cy="2583392"/>
            </a:xfrm>
          </p:grpSpPr>
          <p:pic>
            <p:nvPicPr>
              <p:cNvPr id="51" name="Picture 50" descr="A close up of a device&#10;&#10;Description automatically generated">
                <a:extLst>
                  <a:ext uri="{FF2B5EF4-FFF2-40B4-BE49-F238E27FC236}">
                    <a16:creationId xmlns:a16="http://schemas.microsoft.com/office/drawing/2014/main" id="{3819B7D7-5E8E-1C46-B526-0BB90DD8C07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81996" y="4140535"/>
                <a:ext cx="6407940" cy="2583392"/>
              </a:xfrm>
              <a:prstGeom prst="rect">
                <a:avLst/>
              </a:prstGeom>
            </p:spPr>
          </p:pic>
          <p:grpSp>
            <p:nvGrpSpPr>
              <p:cNvPr id="52" name="Group 51">
                <a:extLst>
                  <a:ext uri="{FF2B5EF4-FFF2-40B4-BE49-F238E27FC236}">
                    <a16:creationId xmlns:a16="http://schemas.microsoft.com/office/drawing/2014/main" id="{1FE7234B-F584-CE49-A72C-7DD9AF9F996C}"/>
                  </a:ext>
                </a:extLst>
              </p:cNvPr>
              <p:cNvGrpSpPr/>
              <p:nvPr/>
            </p:nvGrpSpPr>
            <p:grpSpPr>
              <a:xfrm>
                <a:off x="4708739" y="4155669"/>
                <a:ext cx="6514730" cy="2506277"/>
                <a:chOff x="1076275" y="4109464"/>
                <a:chExt cx="6177053" cy="1669445"/>
              </a:xfrm>
            </p:grpSpPr>
            <p:sp>
              <p:nvSpPr>
                <p:cNvPr id="53" name="Rectangle 52">
                  <a:extLst>
                    <a:ext uri="{FF2B5EF4-FFF2-40B4-BE49-F238E27FC236}">
                      <a16:creationId xmlns:a16="http://schemas.microsoft.com/office/drawing/2014/main" id="{0D119763-D774-BC4D-8DA5-DDD5E78D9B41}"/>
                    </a:ext>
                  </a:extLst>
                </p:cNvPr>
                <p:cNvSpPr/>
                <p:nvPr/>
              </p:nvSpPr>
              <p:spPr>
                <a:xfrm>
                  <a:off x="1077356" y="4519837"/>
                  <a:ext cx="6169081" cy="414677"/>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 name="Rectangle 53">
                  <a:extLst>
                    <a:ext uri="{FF2B5EF4-FFF2-40B4-BE49-F238E27FC236}">
                      <a16:creationId xmlns:a16="http://schemas.microsoft.com/office/drawing/2014/main" id="{F3959E78-86ED-604B-A0DB-19FADE2027E9}"/>
                    </a:ext>
                  </a:extLst>
                </p:cNvPr>
                <p:cNvSpPr/>
                <p:nvPr/>
              </p:nvSpPr>
              <p:spPr>
                <a:xfrm>
                  <a:off x="1084246" y="4937198"/>
                  <a:ext cx="6169076" cy="414679"/>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6E41EFF8-A089-2B46-AED0-A3CFBC8BDFDE}"/>
                    </a:ext>
                  </a:extLst>
                </p:cNvPr>
                <p:cNvSpPr/>
                <p:nvPr/>
              </p:nvSpPr>
              <p:spPr>
                <a:xfrm>
                  <a:off x="1084248" y="5339837"/>
                  <a:ext cx="6169080" cy="439072"/>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4A544327-CEA0-1A4F-B5B8-AAD8EAA4E3DB}"/>
                    </a:ext>
                  </a:extLst>
                </p:cNvPr>
                <p:cNvSpPr/>
                <p:nvPr/>
              </p:nvSpPr>
              <p:spPr>
                <a:xfrm>
                  <a:off x="1076275" y="4109464"/>
                  <a:ext cx="6169080" cy="414677"/>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4" name="Group 3">
            <a:extLst>
              <a:ext uri="{FF2B5EF4-FFF2-40B4-BE49-F238E27FC236}">
                <a16:creationId xmlns:a16="http://schemas.microsoft.com/office/drawing/2014/main" id="{3DE8A273-B949-9D42-847A-E6946FFA6102}"/>
              </a:ext>
            </a:extLst>
          </p:cNvPr>
          <p:cNvGrpSpPr/>
          <p:nvPr/>
        </p:nvGrpSpPr>
        <p:grpSpPr>
          <a:xfrm>
            <a:off x="8992045" y="3562659"/>
            <a:ext cx="1979136" cy="798113"/>
            <a:chOff x="8953945" y="3351477"/>
            <a:chExt cx="1979136" cy="798113"/>
          </a:xfrm>
        </p:grpSpPr>
        <p:sp>
          <p:nvSpPr>
            <p:cNvPr id="60" name="TextBox 59">
              <a:extLst>
                <a:ext uri="{FF2B5EF4-FFF2-40B4-BE49-F238E27FC236}">
                  <a16:creationId xmlns:a16="http://schemas.microsoft.com/office/drawing/2014/main" id="{F98D86B4-AF77-4D42-AAA0-44074D5B2699}"/>
                </a:ext>
              </a:extLst>
            </p:cNvPr>
            <p:cNvSpPr txBox="1"/>
            <p:nvPr/>
          </p:nvSpPr>
          <p:spPr>
            <a:xfrm>
              <a:off x="9508907" y="3351477"/>
              <a:ext cx="1424174" cy="369332"/>
            </a:xfrm>
            <a:prstGeom prst="rect">
              <a:avLst/>
            </a:prstGeom>
            <a:solidFill>
              <a:schemeClr val="bg2"/>
            </a:solidFill>
            <a:ln>
              <a:solidFill>
                <a:schemeClr val="bg2">
                  <a:lumMod val="2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playback</a:t>
              </a:r>
            </a:p>
          </p:txBody>
        </p:sp>
        <p:cxnSp>
          <p:nvCxnSpPr>
            <p:cNvPr id="61" name="Straight Arrow Connector 60">
              <a:extLst>
                <a:ext uri="{FF2B5EF4-FFF2-40B4-BE49-F238E27FC236}">
                  <a16:creationId xmlns:a16="http://schemas.microsoft.com/office/drawing/2014/main" id="{CE94E2CF-234E-2A49-B45F-9CA75E14810F}"/>
                </a:ext>
              </a:extLst>
            </p:cNvPr>
            <p:cNvCxnSpPr>
              <a:cxnSpLocks/>
              <a:endCxn id="60" idx="1"/>
            </p:cNvCxnSpPr>
            <p:nvPr/>
          </p:nvCxnSpPr>
          <p:spPr>
            <a:xfrm flipV="1">
              <a:off x="8953945" y="3536143"/>
              <a:ext cx="554962" cy="613447"/>
            </a:xfrm>
            <a:prstGeom prst="straightConnector1">
              <a:avLst/>
            </a:prstGeom>
            <a:ln w="9525" cap="flat" cmpd="sng" algn="ctr">
              <a:solidFill>
                <a:schemeClr val="bg2">
                  <a:lumMod val="25000"/>
                </a:schemeClr>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grpSp>
        <p:nvGrpSpPr>
          <p:cNvPr id="5" name="Group 4">
            <a:extLst>
              <a:ext uri="{FF2B5EF4-FFF2-40B4-BE49-F238E27FC236}">
                <a16:creationId xmlns:a16="http://schemas.microsoft.com/office/drawing/2014/main" id="{065BA037-E649-D44B-8F70-1EC9B7F22F68}"/>
              </a:ext>
            </a:extLst>
          </p:cNvPr>
          <p:cNvGrpSpPr/>
          <p:nvPr/>
        </p:nvGrpSpPr>
        <p:grpSpPr>
          <a:xfrm>
            <a:off x="8992045" y="4041659"/>
            <a:ext cx="2572115" cy="925200"/>
            <a:chOff x="8953945" y="3830477"/>
            <a:chExt cx="2572115" cy="923330"/>
          </a:xfrm>
        </p:grpSpPr>
        <p:sp>
          <p:nvSpPr>
            <p:cNvPr id="63" name="TextBox 62">
              <a:extLst>
                <a:ext uri="{FF2B5EF4-FFF2-40B4-BE49-F238E27FC236}">
                  <a16:creationId xmlns:a16="http://schemas.microsoft.com/office/drawing/2014/main" id="{6AFFD98F-4BE5-2C41-B398-096A32AED268}"/>
                </a:ext>
              </a:extLst>
            </p:cNvPr>
            <p:cNvSpPr txBox="1"/>
            <p:nvPr/>
          </p:nvSpPr>
          <p:spPr>
            <a:xfrm>
              <a:off x="9604477" y="3830477"/>
              <a:ext cx="1921583" cy="923330"/>
            </a:xfrm>
            <a:prstGeom prst="rect">
              <a:avLst/>
            </a:prstGeom>
            <a:solidFill>
              <a:schemeClr val="bg2"/>
            </a:solidFill>
            <a:ln>
              <a:solidFill>
                <a:schemeClr val="bg2">
                  <a:lumMod val="2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automatic transcription into modern values</a:t>
              </a:r>
            </a:p>
          </p:txBody>
        </p:sp>
        <p:cxnSp>
          <p:nvCxnSpPr>
            <p:cNvPr id="64" name="Straight Arrow Connector 63">
              <a:extLst>
                <a:ext uri="{FF2B5EF4-FFF2-40B4-BE49-F238E27FC236}">
                  <a16:creationId xmlns:a16="http://schemas.microsoft.com/office/drawing/2014/main" id="{081287B0-B3F3-DE45-B8CD-D6BAEF1E8EB6}"/>
                </a:ext>
              </a:extLst>
            </p:cNvPr>
            <p:cNvCxnSpPr>
              <a:cxnSpLocks/>
              <a:endCxn id="63" idx="1"/>
            </p:cNvCxnSpPr>
            <p:nvPr/>
          </p:nvCxnSpPr>
          <p:spPr>
            <a:xfrm flipV="1">
              <a:off x="8953945" y="4292142"/>
              <a:ext cx="650532" cy="99092"/>
            </a:xfrm>
            <a:prstGeom prst="straightConnector1">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C0EAAC67-4260-C04A-A1D3-02B71E5E9401}"/>
              </a:ext>
            </a:extLst>
          </p:cNvPr>
          <p:cNvGrpSpPr/>
          <p:nvPr/>
        </p:nvGrpSpPr>
        <p:grpSpPr>
          <a:xfrm>
            <a:off x="9031307" y="4888644"/>
            <a:ext cx="2539176" cy="806614"/>
            <a:chOff x="8993207" y="4677462"/>
            <a:chExt cx="2539176" cy="806614"/>
          </a:xfrm>
        </p:grpSpPr>
        <p:sp>
          <p:nvSpPr>
            <p:cNvPr id="66" name="TextBox 65">
              <a:extLst>
                <a:ext uri="{FF2B5EF4-FFF2-40B4-BE49-F238E27FC236}">
                  <a16:creationId xmlns:a16="http://schemas.microsoft.com/office/drawing/2014/main" id="{E5F0824E-38C7-FD4B-A2F4-60CCA2D698EB}"/>
                </a:ext>
              </a:extLst>
            </p:cNvPr>
            <p:cNvSpPr txBox="1"/>
            <p:nvPr/>
          </p:nvSpPr>
          <p:spPr>
            <a:xfrm>
              <a:off x="9496001" y="4837745"/>
              <a:ext cx="2036382" cy="646331"/>
            </a:xfrm>
            <a:prstGeom prst="rect">
              <a:avLst/>
            </a:prstGeom>
            <a:solidFill>
              <a:schemeClr val="bg2"/>
            </a:solidFill>
            <a:ln>
              <a:solidFill>
                <a:schemeClr val="bg2">
                  <a:lumMod val="25000"/>
                </a:schemeClr>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comparison to concordant sources</a:t>
              </a:r>
            </a:p>
          </p:txBody>
        </p:sp>
        <p:cxnSp>
          <p:nvCxnSpPr>
            <p:cNvPr id="67" name="Straight Arrow Connector 66">
              <a:extLst>
                <a:ext uri="{FF2B5EF4-FFF2-40B4-BE49-F238E27FC236}">
                  <a16:creationId xmlns:a16="http://schemas.microsoft.com/office/drawing/2014/main" id="{62699F89-1672-C04A-9599-A95E1974AF36}"/>
                </a:ext>
              </a:extLst>
            </p:cNvPr>
            <p:cNvCxnSpPr>
              <a:cxnSpLocks/>
              <a:endCxn id="66" idx="1"/>
            </p:cNvCxnSpPr>
            <p:nvPr/>
          </p:nvCxnSpPr>
          <p:spPr>
            <a:xfrm>
              <a:off x="8993207" y="4677462"/>
              <a:ext cx="502794" cy="483449"/>
            </a:xfrm>
            <a:prstGeom prst="straightConnector1">
              <a:avLst/>
            </a:prstGeom>
            <a:ln>
              <a:solidFill>
                <a:schemeClr val="bg2">
                  <a:lumMod val="2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id="{A8512853-5C2E-2A42-83ED-EDA3772B3E1A}"/>
              </a:ext>
            </a:extLst>
          </p:cNvPr>
          <p:cNvGrpSpPr/>
          <p:nvPr/>
        </p:nvGrpSpPr>
        <p:grpSpPr>
          <a:xfrm>
            <a:off x="1943523" y="4260973"/>
            <a:ext cx="679361" cy="578912"/>
            <a:chOff x="2114587" y="378510"/>
            <a:chExt cx="1214309" cy="1036268"/>
          </a:xfrm>
        </p:grpSpPr>
        <p:sp>
          <p:nvSpPr>
            <p:cNvPr id="75" name="Right Arrow 74">
              <a:extLst>
                <a:ext uri="{FF2B5EF4-FFF2-40B4-BE49-F238E27FC236}">
                  <a16:creationId xmlns:a16="http://schemas.microsoft.com/office/drawing/2014/main" id="{8AE7AE08-7E10-FC46-8A52-54C53152196C}"/>
                </a:ext>
              </a:extLst>
            </p:cNvPr>
            <p:cNvSpPr/>
            <p:nvPr/>
          </p:nvSpPr>
          <p:spPr>
            <a:xfrm>
              <a:off x="2114587" y="378510"/>
              <a:ext cx="1214309" cy="1036268"/>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sp>
        <p:sp>
          <p:nvSpPr>
            <p:cNvPr id="76" name="Right Arrow 4">
              <a:extLst>
                <a:ext uri="{FF2B5EF4-FFF2-40B4-BE49-F238E27FC236}">
                  <a16:creationId xmlns:a16="http://schemas.microsoft.com/office/drawing/2014/main" id="{F431C15B-9137-234D-90C1-A30D705689FA}"/>
                </a:ext>
              </a:extLst>
            </p:cNvPr>
            <p:cNvSpPr txBox="1"/>
            <p:nvPr/>
          </p:nvSpPr>
          <p:spPr>
            <a:xfrm>
              <a:off x="2114587" y="585764"/>
              <a:ext cx="903429" cy="62176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9" name="Title 1">
            <a:extLst>
              <a:ext uri="{FF2B5EF4-FFF2-40B4-BE49-F238E27FC236}">
                <a16:creationId xmlns:a16="http://schemas.microsoft.com/office/drawing/2014/main" id="{7BB9EE9B-4045-56A4-4454-EB7D5B4B69DB}"/>
              </a:ext>
            </a:extLst>
          </p:cNvPr>
          <p:cNvSpPr>
            <a:spLocks noGrp="1"/>
          </p:cNvSpPr>
          <p:nvPr>
            <p:ph type="title"/>
          </p:nvPr>
        </p:nvSpPr>
        <p:spPr>
          <a:xfrm>
            <a:off x="513540" y="372982"/>
            <a:ext cx="11164920" cy="1010980"/>
          </a:xfrm>
        </p:spPr>
        <p:txBody>
          <a:bodyPr>
            <a:normAutofit/>
          </a:bodyPr>
          <a:lstStyle/>
          <a:p>
            <a:r>
              <a:rPr lang="en-US" dirty="0"/>
              <a:t>Introduction: The Project</a:t>
            </a:r>
          </a:p>
        </p:txBody>
      </p:sp>
      <p:pic>
        <p:nvPicPr>
          <p:cNvPr id="12" name="Picture 11">
            <a:extLst>
              <a:ext uri="{FF2B5EF4-FFF2-40B4-BE49-F238E27FC236}">
                <a16:creationId xmlns:a16="http://schemas.microsoft.com/office/drawing/2014/main" id="{5A605071-57ED-C267-B448-BE48AEFDB98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91"/>
          <a:stretch/>
        </p:blipFill>
        <p:spPr>
          <a:xfrm rot="21262997">
            <a:off x="2678927" y="3342760"/>
            <a:ext cx="1336356" cy="2271637"/>
          </a:xfrm>
          <a:prstGeom prst="rect">
            <a:avLst/>
          </a:prstGeom>
          <a:ln w="12700">
            <a:solidFill>
              <a:schemeClr val="bg2"/>
            </a:solidFill>
          </a:ln>
        </p:spPr>
      </p:pic>
      <p:sp>
        <p:nvSpPr>
          <p:cNvPr id="13" name="TextBox 12">
            <a:extLst>
              <a:ext uri="{FF2B5EF4-FFF2-40B4-BE49-F238E27FC236}">
                <a16:creationId xmlns:a16="http://schemas.microsoft.com/office/drawing/2014/main" id="{5D681FBA-0249-C1D9-01B8-DF4C40604D6E}"/>
              </a:ext>
            </a:extLst>
          </p:cNvPr>
          <p:cNvSpPr txBox="1"/>
          <p:nvPr/>
        </p:nvSpPr>
        <p:spPr>
          <a:xfrm>
            <a:off x="2622884" y="5664863"/>
            <a:ext cx="2731728"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Digital images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prstClr val="black"/>
                </a:solidFill>
                <a:effectLst/>
                <a:uLnTx/>
                <a:uFillTx/>
                <a:latin typeface="Calibri" panose="020F0502020204030204"/>
                <a:ea typeface="+mn-ea"/>
                <a:cs typeface="+mn-cs"/>
              </a:rPr>
              <a:t>of the mensural pieces</a:t>
            </a:r>
          </a:p>
        </p:txBody>
      </p:sp>
      <p:grpSp>
        <p:nvGrpSpPr>
          <p:cNvPr id="14" name="Group 13">
            <a:extLst>
              <a:ext uri="{FF2B5EF4-FFF2-40B4-BE49-F238E27FC236}">
                <a16:creationId xmlns:a16="http://schemas.microsoft.com/office/drawing/2014/main" id="{4B92C061-7EC9-A557-526E-3CC4682684D9}"/>
              </a:ext>
            </a:extLst>
          </p:cNvPr>
          <p:cNvGrpSpPr/>
          <p:nvPr/>
        </p:nvGrpSpPr>
        <p:grpSpPr>
          <a:xfrm>
            <a:off x="5337086" y="4268619"/>
            <a:ext cx="679361" cy="578912"/>
            <a:chOff x="2114587" y="378510"/>
            <a:chExt cx="1214309" cy="1036268"/>
          </a:xfrm>
        </p:grpSpPr>
        <p:sp>
          <p:nvSpPr>
            <p:cNvPr id="15" name="Right Arrow 14">
              <a:extLst>
                <a:ext uri="{FF2B5EF4-FFF2-40B4-BE49-F238E27FC236}">
                  <a16:creationId xmlns:a16="http://schemas.microsoft.com/office/drawing/2014/main" id="{7D87076E-57DF-C926-71B2-49B9D3012F8A}"/>
                </a:ext>
              </a:extLst>
            </p:cNvPr>
            <p:cNvSpPr/>
            <p:nvPr/>
          </p:nvSpPr>
          <p:spPr>
            <a:xfrm>
              <a:off x="2114587" y="378510"/>
              <a:ext cx="1214309" cy="1036268"/>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sp>
        <p:sp>
          <p:nvSpPr>
            <p:cNvPr id="16" name="Right Arrow 4">
              <a:extLst>
                <a:ext uri="{FF2B5EF4-FFF2-40B4-BE49-F238E27FC236}">
                  <a16:creationId xmlns:a16="http://schemas.microsoft.com/office/drawing/2014/main" id="{E8888A2C-6B44-83EB-695D-2E2929873EC8}"/>
                </a:ext>
              </a:extLst>
            </p:cNvPr>
            <p:cNvSpPr txBox="1"/>
            <p:nvPr/>
          </p:nvSpPr>
          <p:spPr>
            <a:xfrm>
              <a:off x="2114587" y="585764"/>
              <a:ext cx="903429" cy="62176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800" b="0" i="0" u="none" strike="noStrike" kern="1200" cap="none" spc="0" normalizeH="0" baseline="0" noProof="0">
                <a:ln>
                  <a:noFill/>
                </a:ln>
                <a:solidFill>
                  <a:sysClr val="windowText" lastClr="000000"/>
                </a:solidFill>
                <a:effectLst/>
                <a:uLnTx/>
                <a:uFillTx/>
                <a:latin typeface="Calibri" panose="020F0502020204030204"/>
                <a:ea typeface="+mn-ea"/>
                <a:cs typeface="+mn-cs"/>
              </a:endParaRPr>
            </a:p>
          </p:txBody>
        </p:sp>
      </p:grpSp>
      <p:sp>
        <p:nvSpPr>
          <p:cNvPr id="24" name="Rectangle 23">
            <a:extLst>
              <a:ext uri="{FF2B5EF4-FFF2-40B4-BE49-F238E27FC236}">
                <a16:creationId xmlns:a16="http://schemas.microsoft.com/office/drawing/2014/main" id="{9165315E-43BD-99B1-41F8-5151104819A5}"/>
              </a:ext>
            </a:extLst>
          </p:cNvPr>
          <p:cNvSpPr/>
          <p:nvPr/>
        </p:nvSpPr>
        <p:spPr>
          <a:xfrm rot="21156672">
            <a:off x="2746816" y="3471362"/>
            <a:ext cx="1178783" cy="684000"/>
          </a:xfrm>
          <a:prstGeom prst="rect">
            <a:avLst/>
          </a:prstGeom>
          <a:solidFill>
            <a:srgbClr val="0070C0">
              <a:alpha val="9804"/>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2DF990E4-E531-BC28-DA31-3FE2557EEA49}"/>
              </a:ext>
            </a:extLst>
          </p:cNvPr>
          <p:cNvSpPr/>
          <p:nvPr/>
        </p:nvSpPr>
        <p:spPr>
          <a:xfrm rot="21156672">
            <a:off x="2842375" y="4300210"/>
            <a:ext cx="1178783" cy="684000"/>
          </a:xfrm>
          <a:prstGeom prst="rect">
            <a:avLst/>
          </a:prstGeom>
          <a:solidFill>
            <a:srgbClr val="C00000">
              <a:alpha val="9804"/>
            </a:srgbClr>
          </a:solidFill>
          <a:ln w="63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46019249-7578-2F94-33E4-4061B6BD6D5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b="-269"/>
          <a:stretch/>
        </p:blipFill>
        <p:spPr>
          <a:xfrm rot="307372">
            <a:off x="3974329" y="3311641"/>
            <a:ext cx="1281470" cy="2270583"/>
          </a:xfrm>
          <a:prstGeom prst="rect">
            <a:avLst/>
          </a:prstGeom>
          <a:ln w="12700">
            <a:solidFill>
              <a:schemeClr val="bg2"/>
            </a:solidFill>
          </a:ln>
        </p:spPr>
      </p:pic>
      <p:sp>
        <p:nvSpPr>
          <p:cNvPr id="27" name="Rectangle 26">
            <a:extLst>
              <a:ext uri="{FF2B5EF4-FFF2-40B4-BE49-F238E27FC236}">
                <a16:creationId xmlns:a16="http://schemas.microsoft.com/office/drawing/2014/main" id="{3CEC273D-B427-BDB1-75B4-D46ED15DD198}"/>
              </a:ext>
            </a:extLst>
          </p:cNvPr>
          <p:cNvSpPr/>
          <p:nvPr/>
        </p:nvSpPr>
        <p:spPr>
          <a:xfrm rot="286521">
            <a:off x="4052997" y="3461238"/>
            <a:ext cx="1178783" cy="684000"/>
          </a:xfrm>
          <a:prstGeom prst="rect">
            <a:avLst/>
          </a:prstGeom>
          <a:solidFill>
            <a:srgbClr val="00B050">
              <a:alpha val="9804"/>
            </a:srgbClr>
          </a:solidFill>
          <a:ln w="63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A11AB97E-349B-F680-E6DD-0CDEC48AF947}"/>
              </a:ext>
            </a:extLst>
          </p:cNvPr>
          <p:cNvSpPr/>
          <p:nvPr/>
        </p:nvSpPr>
        <p:spPr>
          <a:xfrm rot="286521">
            <a:off x="3985392" y="4268263"/>
            <a:ext cx="1178783" cy="684000"/>
          </a:xfrm>
          <a:prstGeom prst="rect">
            <a:avLst/>
          </a:prstGeom>
          <a:solidFill>
            <a:srgbClr val="FFC000">
              <a:alpha val="9804"/>
            </a:srgbClr>
          </a:solidFill>
          <a:ln w="63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01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27" grpId="0" animBg="1"/>
      <p:bldP spid="2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lide Number Placeholder 30">
            <a:extLst>
              <a:ext uri="{FF2B5EF4-FFF2-40B4-BE49-F238E27FC236}">
                <a16:creationId xmlns:a16="http://schemas.microsoft.com/office/drawing/2014/main" id="{1BF36056-0FF4-B66F-804C-04FC0D94DD03}"/>
              </a:ext>
            </a:extLst>
          </p:cNvPr>
          <p:cNvSpPr>
            <a:spLocks noGrp="1"/>
          </p:cNvSpPr>
          <p:nvPr>
            <p:ph type="sldNum" sz="quarter" idx="12"/>
          </p:nvPr>
        </p:nvSpPr>
        <p:spPr>
          <a:xfrm>
            <a:off x="8610600" y="640207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45F5A-061D-4825-9AE9-D7794091C6C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5D721186-5A6F-1134-FE8F-79B80853E55A}"/>
              </a:ext>
            </a:extLst>
          </p:cNvPr>
          <p:cNvGrpSpPr/>
          <p:nvPr/>
        </p:nvGrpSpPr>
        <p:grpSpPr>
          <a:xfrm>
            <a:off x="585150" y="1190543"/>
            <a:ext cx="10947476" cy="4143963"/>
            <a:chOff x="585150" y="1190543"/>
            <a:chExt cx="10947476" cy="4143963"/>
          </a:xfrm>
        </p:grpSpPr>
        <p:grpSp>
          <p:nvGrpSpPr>
            <p:cNvPr id="6" name="Group 5">
              <a:extLst>
                <a:ext uri="{FF2B5EF4-FFF2-40B4-BE49-F238E27FC236}">
                  <a16:creationId xmlns:a16="http://schemas.microsoft.com/office/drawing/2014/main" id="{2D6697BD-6509-454D-2465-59547CA30893}"/>
                </a:ext>
              </a:extLst>
            </p:cNvPr>
            <p:cNvGrpSpPr>
              <a:grpSpLocks noChangeAspect="1"/>
            </p:cNvGrpSpPr>
            <p:nvPr/>
          </p:nvGrpSpPr>
          <p:grpSpPr>
            <a:xfrm>
              <a:off x="585150" y="1190543"/>
              <a:ext cx="10947476" cy="4143963"/>
              <a:chOff x="2315043" y="2480955"/>
              <a:chExt cx="7817948" cy="2951774"/>
            </a:xfrm>
          </p:grpSpPr>
          <p:pic>
            <p:nvPicPr>
              <p:cNvPr id="8" name="Picture 7">
                <a:extLst>
                  <a:ext uri="{FF2B5EF4-FFF2-40B4-BE49-F238E27FC236}">
                    <a16:creationId xmlns:a16="http://schemas.microsoft.com/office/drawing/2014/main" id="{CB4F1BF1-D843-4691-CCDE-9EF4C2CBCD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5043" y="2480955"/>
                <a:ext cx="7817948" cy="2951774"/>
              </a:xfrm>
              <a:prstGeom prst="rect">
                <a:avLst/>
              </a:prstGeom>
              <a:ln>
                <a:solidFill>
                  <a:schemeClr val="tx1"/>
                </a:solidFill>
              </a:ln>
            </p:spPr>
          </p:pic>
          <p:sp>
            <p:nvSpPr>
              <p:cNvPr id="9" name="Rectangle 8">
                <a:extLst>
                  <a:ext uri="{FF2B5EF4-FFF2-40B4-BE49-F238E27FC236}">
                    <a16:creationId xmlns:a16="http://schemas.microsoft.com/office/drawing/2014/main" id="{B4AE4134-C724-5A3C-B560-6B0A48DF663E}"/>
                  </a:ext>
                </a:extLst>
              </p:cNvPr>
              <p:cNvSpPr/>
              <p:nvPr/>
            </p:nvSpPr>
            <p:spPr>
              <a:xfrm>
                <a:off x="3994150" y="2933700"/>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1AAA879-0D41-10EF-AF08-74A7A1109FA6}"/>
                  </a:ext>
                </a:extLst>
              </p:cNvPr>
              <p:cNvSpPr/>
              <p:nvPr/>
            </p:nvSpPr>
            <p:spPr>
              <a:xfrm>
                <a:off x="6390806" y="2933700"/>
                <a:ext cx="805521"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D32C885-13D8-1F3D-4D1A-E0B362091420}"/>
                  </a:ext>
                </a:extLst>
              </p:cNvPr>
              <p:cNvSpPr/>
              <p:nvPr/>
            </p:nvSpPr>
            <p:spPr>
              <a:xfrm>
                <a:off x="4095750" y="3752851"/>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290984-6F19-07F9-B44A-7E1AE0832EC6}"/>
                  </a:ext>
                </a:extLst>
              </p:cNvPr>
              <p:cNvSpPr/>
              <p:nvPr/>
            </p:nvSpPr>
            <p:spPr>
              <a:xfrm>
                <a:off x="7269944" y="3717926"/>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33EFB0-989A-8DD2-BAEB-8FE34CA397DD}"/>
                  </a:ext>
                </a:extLst>
              </p:cNvPr>
              <p:cNvSpPr/>
              <p:nvPr/>
            </p:nvSpPr>
            <p:spPr>
              <a:xfrm>
                <a:off x="7628719" y="3698876"/>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9BF5B74-FCD3-B1EE-A842-F55A8D5B65F7}"/>
                  </a:ext>
                </a:extLst>
              </p:cNvPr>
              <p:cNvSpPr/>
              <p:nvPr/>
            </p:nvSpPr>
            <p:spPr>
              <a:xfrm>
                <a:off x="3276600" y="4405618"/>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53C47F-4EB1-E1DD-AA68-1F713A64DAE8}"/>
                  </a:ext>
                </a:extLst>
              </p:cNvPr>
              <p:cNvSpPr/>
              <p:nvPr/>
            </p:nvSpPr>
            <p:spPr>
              <a:xfrm>
                <a:off x="5593544" y="4426014"/>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E3525B-FA91-22C9-67AD-FA1CE95C96DC}"/>
                  </a:ext>
                </a:extLst>
              </p:cNvPr>
              <p:cNvSpPr/>
              <p:nvPr/>
            </p:nvSpPr>
            <p:spPr>
              <a:xfrm>
                <a:off x="5865242" y="5105272"/>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AA6DC8A-A6E5-34BF-0207-BF3848F4F3AA}"/>
                  </a:ext>
                </a:extLst>
              </p:cNvPr>
              <p:cNvSpPr/>
              <p:nvPr/>
            </p:nvSpPr>
            <p:spPr>
              <a:xfrm>
                <a:off x="3390900" y="5135255"/>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611DC7A-8773-D579-4119-438E56D2EFF3}"/>
                  </a:ext>
                </a:extLst>
              </p:cNvPr>
              <p:cNvSpPr/>
              <p:nvPr/>
            </p:nvSpPr>
            <p:spPr>
              <a:xfrm>
                <a:off x="9617950" y="5081831"/>
                <a:ext cx="477056"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ectangle 1">
              <a:extLst>
                <a:ext uri="{FF2B5EF4-FFF2-40B4-BE49-F238E27FC236}">
                  <a16:creationId xmlns:a16="http://schemas.microsoft.com/office/drawing/2014/main" id="{3FA46E0C-E15E-79BD-565F-FA925C1A93A2}"/>
                </a:ext>
              </a:extLst>
            </p:cNvPr>
            <p:cNvSpPr/>
            <p:nvPr/>
          </p:nvSpPr>
          <p:spPr>
            <a:xfrm>
              <a:off x="8782050" y="1885950"/>
              <a:ext cx="914400"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5" name="Rectangle 4">
              <a:extLst>
                <a:ext uri="{FF2B5EF4-FFF2-40B4-BE49-F238E27FC236}">
                  <a16:creationId xmlns:a16="http://schemas.microsoft.com/office/drawing/2014/main" id="{7889376B-7285-8A52-B425-A4FC860F8E37}"/>
                </a:ext>
              </a:extLst>
            </p:cNvPr>
            <p:cNvSpPr/>
            <p:nvPr/>
          </p:nvSpPr>
          <p:spPr>
            <a:xfrm>
              <a:off x="6847530" y="2991778"/>
              <a:ext cx="4453337"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7" name="Rectangle 6">
              <a:extLst>
                <a:ext uri="{FF2B5EF4-FFF2-40B4-BE49-F238E27FC236}">
                  <a16:creationId xmlns:a16="http://schemas.microsoft.com/office/drawing/2014/main" id="{785E3D30-FB53-0A86-8EC1-C7B4701DBBC7}"/>
                </a:ext>
              </a:extLst>
            </p:cNvPr>
            <p:cNvSpPr/>
            <p:nvPr/>
          </p:nvSpPr>
          <p:spPr>
            <a:xfrm>
              <a:off x="6434538" y="3968838"/>
              <a:ext cx="5044898"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sp>
          <p:nvSpPr>
            <p:cNvPr id="32" name="Rectangle 31">
              <a:extLst>
                <a:ext uri="{FF2B5EF4-FFF2-40B4-BE49-F238E27FC236}">
                  <a16:creationId xmlns:a16="http://schemas.microsoft.com/office/drawing/2014/main" id="{9052442A-DC47-84C5-759B-F833A3D725B1}"/>
                </a:ext>
              </a:extLst>
            </p:cNvPr>
            <p:cNvSpPr/>
            <p:nvPr/>
          </p:nvSpPr>
          <p:spPr>
            <a:xfrm>
              <a:off x="3096459" y="4994283"/>
              <a:ext cx="8330051" cy="3048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ES"/>
            </a:p>
          </p:txBody>
        </p:sp>
      </p:grpSp>
    </p:spTree>
    <p:extLst>
      <p:ext uri="{BB962C8B-B14F-4D97-AF65-F5344CB8AC3E}">
        <p14:creationId xmlns:p14="http://schemas.microsoft.com/office/powerpoint/2010/main" val="1776739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2D6697BD-6509-454D-2465-59547CA30893}"/>
              </a:ext>
            </a:extLst>
          </p:cNvPr>
          <p:cNvGrpSpPr>
            <a:grpSpLocks noChangeAspect="1"/>
          </p:cNvGrpSpPr>
          <p:nvPr/>
        </p:nvGrpSpPr>
        <p:grpSpPr>
          <a:xfrm>
            <a:off x="585150" y="1190543"/>
            <a:ext cx="10947476" cy="4143963"/>
            <a:chOff x="2315043" y="2480955"/>
            <a:chExt cx="7817948" cy="2951774"/>
          </a:xfrm>
        </p:grpSpPr>
        <p:pic>
          <p:nvPicPr>
            <p:cNvPr id="8" name="Picture 7">
              <a:extLst>
                <a:ext uri="{FF2B5EF4-FFF2-40B4-BE49-F238E27FC236}">
                  <a16:creationId xmlns:a16="http://schemas.microsoft.com/office/drawing/2014/main" id="{CB4F1BF1-D843-4691-CCDE-9EF4C2CBCD5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315043" y="2480955"/>
              <a:ext cx="7817948" cy="2951774"/>
            </a:xfrm>
            <a:prstGeom prst="rect">
              <a:avLst/>
            </a:prstGeom>
            <a:ln>
              <a:solidFill>
                <a:schemeClr val="tx1"/>
              </a:solidFill>
            </a:ln>
          </p:spPr>
        </p:pic>
        <p:sp>
          <p:nvSpPr>
            <p:cNvPr id="9" name="Rectangle 8">
              <a:extLst>
                <a:ext uri="{FF2B5EF4-FFF2-40B4-BE49-F238E27FC236}">
                  <a16:creationId xmlns:a16="http://schemas.microsoft.com/office/drawing/2014/main" id="{B4AE4134-C724-5A3C-B560-6B0A48DF663E}"/>
                </a:ext>
              </a:extLst>
            </p:cNvPr>
            <p:cNvSpPr/>
            <p:nvPr/>
          </p:nvSpPr>
          <p:spPr>
            <a:xfrm>
              <a:off x="3994150" y="2933700"/>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1AAA879-0D41-10EF-AF08-74A7A1109FA6}"/>
                </a:ext>
              </a:extLst>
            </p:cNvPr>
            <p:cNvSpPr/>
            <p:nvPr/>
          </p:nvSpPr>
          <p:spPr>
            <a:xfrm>
              <a:off x="6390806" y="2933700"/>
              <a:ext cx="805521" cy="1651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D32C885-13D8-1F3D-4D1A-E0B362091420}"/>
                </a:ext>
              </a:extLst>
            </p:cNvPr>
            <p:cNvSpPr/>
            <p:nvPr/>
          </p:nvSpPr>
          <p:spPr>
            <a:xfrm>
              <a:off x="4095750" y="3752851"/>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E4290984-6F19-07F9-B44A-7E1AE0832EC6}"/>
                </a:ext>
              </a:extLst>
            </p:cNvPr>
            <p:cNvSpPr/>
            <p:nvPr/>
          </p:nvSpPr>
          <p:spPr>
            <a:xfrm>
              <a:off x="7269944" y="3717926"/>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4833EFB0-989A-8DD2-BAEB-8FE34CA397DD}"/>
                </a:ext>
              </a:extLst>
            </p:cNvPr>
            <p:cNvSpPr/>
            <p:nvPr/>
          </p:nvSpPr>
          <p:spPr>
            <a:xfrm>
              <a:off x="7628719" y="3698876"/>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29BF5B74-FCD3-B1EE-A842-F55A8D5B65F7}"/>
                </a:ext>
              </a:extLst>
            </p:cNvPr>
            <p:cNvSpPr/>
            <p:nvPr/>
          </p:nvSpPr>
          <p:spPr>
            <a:xfrm>
              <a:off x="3276600" y="4405618"/>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653C47F-4EB1-E1DD-AA68-1F713A64DAE8}"/>
                </a:ext>
              </a:extLst>
            </p:cNvPr>
            <p:cNvSpPr/>
            <p:nvPr/>
          </p:nvSpPr>
          <p:spPr>
            <a:xfrm>
              <a:off x="5593544" y="4426014"/>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DEE3525B-FA91-22C9-67AD-FA1CE95C96DC}"/>
                </a:ext>
              </a:extLst>
            </p:cNvPr>
            <p:cNvSpPr/>
            <p:nvPr/>
          </p:nvSpPr>
          <p:spPr>
            <a:xfrm>
              <a:off x="5865242" y="5105272"/>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AA6DC8A-A6E5-34BF-0207-BF3848F4F3AA}"/>
                </a:ext>
              </a:extLst>
            </p:cNvPr>
            <p:cNvSpPr/>
            <p:nvPr/>
          </p:nvSpPr>
          <p:spPr>
            <a:xfrm>
              <a:off x="3390900" y="5135255"/>
              <a:ext cx="7175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6611DC7A-8773-D579-4119-438E56D2EFF3}"/>
                </a:ext>
              </a:extLst>
            </p:cNvPr>
            <p:cNvSpPr/>
            <p:nvPr/>
          </p:nvSpPr>
          <p:spPr>
            <a:xfrm>
              <a:off x="9617950" y="5081831"/>
              <a:ext cx="477056"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9" name="Group 18">
            <a:extLst>
              <a:ext uri="{FF2B5EF4-FFF2-40B4-BE49-F238E27FC236}">
                <a16:creationId xmlns:a16="http://schemas.microsoft.com/office/drawing/2014/main" id="{41B98CBC-D290-258A-1CDD-188FC05CCC34}"/>
              </a:ext>
            </a:extLst>
          </p:cNvPr>
          <p:cNvGrpSpPr>
            <a:grpSpLocks noChangeAspect="1"/>
          </p:cNvGrpSpPr>
          <p:nvPr/>
        </p:nvGrpSpPr>
        <p:grpSpPr>
          <a:xfrm>
            <a:off x="3102822" y="3072977"/>
            <a:ext cx="5594280" cy="2202337"/>
            <a:chOff x="4084320" y="3423685"/>
            <a:chExt cx="5058961" cy="1991595"/>
          </a:xfrm>
        </p:grpSpPr>
        <p:sp>
          <p:nvSpPr>
            <p:cNvPr id="20" name="Oval 19">
              <a:extLst>
                <a:ext uri="{FF2B5EF4-FFF2-40B4-BE49-F238E27FC236}">
                  <a16:creationId xmlns:a16="http://schemas.microsoft.com/office/drawing/2014/main" id="{D145E2CD-B68C-6773-A7D7-CE2D124C9DCD}"/>
                </a:ext>
              </a:extLst>
            </p:cNvPr>
            <p:cNvSpPr/>
            <p:nvPr/>
          </p:nvSpPr>
          <p:spPr>
            <a:xfrm>
              <a:off x="4084320" y="5191760"/>
              <a:ext cx="233680" cy="223520"/>
            </a:xfrm>
            <a:prstGeom prst="ellipse">
              <a:avLst/>
            </a:prstGeom>
            <a:solidFill>
              <a:srgbClr val="5B9BD5">
                <a:alpha val="16078"/>
              </a:srgbClr>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E6818099-568E-27E6-9F0D-2C711137020E}"/>
                </a:ext>
              </a:extLst>
            </p:cNvPr>
            <p:cNvSpPr/>
            <p:nvPr/>
          </p:nvSpPr>
          <p:spPr>
            <a:xfrm>
              <a:off x="7145721" y="5172303"/>
              <a:ext cx="233680" cy="223520"/>
            </a:xfrm>
            <a:prstGeom prst="ellipse">
              <a:avLst/>
            </a:prstGeom>
            <a:solidFill>
              <a:srgbClr val="5B9BD5">
                <a:alpha val="16078"/>
              </a:srgbClr>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FD846823-F2B8-120B-1E96-87E44463DC1A}"/>
                </a:ext>
              </a:extLst>
            </p:cNvPr>
            <p:cNvSpPr/>
            <p:nvPr/>
          </p:nvSpPr>
          <p:spPr>
            <a:xfrm>
              <a:off x="8398561" y="3429535"/>
              <a:ext cx="233680" cy="223520"/>
            </a:xfrm>
            <a:prstGeom prst="ellipse">
              <a:avLst/>
            </a:prstGeom>
            <a:solidFill>
              <a:srgbClr val="5B9BD5">
                <a:alpha val="16078"/>
              </a:srgbClr>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8599C892-CA0F-F6EC-269D-4575EDF78F22}"/>
                </a:ext>
              </a:extLst>
            </p:cNvPr>
            <p:cNvSpPr/>
            <p:nvPr/>
          </p:nvSpPr>
          <p:spPr>
            <a:xfrm>
              <a:off x="8909601" y="3423685"/>
              <a:ext cx="233680" cy="223520"/>
            </a:xfrm>
            <a:prstGeom prst="ellipse">
              <a:avLst/>
            </a:prstGeom>
            <a:solidFill>
              <a:srgbClr val="5B9BD5">
                <a:alpha val="16078"/>
              </a:srgbClr>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4" name="Oval 23">
            <a:extLst>
              <a:ext uri="{FF2B5EF4-FFF2-40B4-BE49-F238E27FC236}">
                <a16:creationId xmlns:a16="http://schemas.microsoft.com/office/drawing/2014/main" id="{5860EA77-E93D-18B4-AF21-D3DBC3F922AA}"/>
              </a:ext>
            </a:extLst>
          </p:cNvPr>
          <p:cNvSpPr>
            <a:spLocks noChangeAspect="1"/>
          </p:cNvSpPr>
          <p:nvPr/>
        </p:nvSpPr>
        <p:spPr>
          <a:xfrm>
            <a:off x="6405234" y="4026752"/>
            <a:ext cx="263455" cy="252000"/>
          </a:xfrm>
          <a:prstGeom prst="ellipse">
            <a:avLst/>
          </a:prstGeom>
          <a:solidFill>
            <a:schemeClr val="accent6">
              <a:alpha val="16078"/>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55A859B0-3FA2-6A47-EDC0-11F10051D783}"/>
              </a:ext>
            </a:extLst>
          </p:cNvPr>
          <p:cNvSpPr>
            <a:spLocks noChangeAspect="1"/>
          </p:cNvSpPr>
          <p:nvPr/>
        </p:nvSpPr>
        <p:spPr>
          <a:xfrm>
            <a:off x="6757652" y="3077032"/>
            <a:ext cx="263455" cy="252000"/>
          </a:xfrm>
          <a:prstGeom prst="ellipse">
            <a:avLst/>
          </a:prstGeom>
          <a:solidFill>
            <a:srgbClr val="E3766F">
              <a:alpha val="16078"/>
            </a:srgbClr>
          </a:solidFill>
          <a:ln>
            <a:solidFill>
              <a:srgbClr val="E3766F"/>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67F13DB5-7DE5-0710-CA1B-A573D55C6DE7}"/>
              </a:ext>
            </a:extLst>
          </p:cNvPr>
          <p:cNvSpPr>
            <a:spLocks noChangeAspect="1"/>
          </p:cNvSpPr>
          <p:nvPr/>
        </p:nvSpPr>
        <p:spPr>
          <a:xfrm>
            <a:off x="10103589" y="4026752"/>
            <a:ext cx="263455" cy="252000"/>
          </a:xfrm>
          <a:prstGeom prst="ellipse">
            <a:avLst/>
          </a:prstGeom>
          <a:solidFill>
            <a:srgbClr val="7030A0">
              <a:alpha val="16078"/>
            </a:srgbClr>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itle 9">
            <a:extLst>
              <a:ext uri="{FF2B5EF4-FFF2-40B4-BE49-F238E27FC236}">
                <a16:creationId xmlns:a16="http://schemas.microsoft.com/office/drawing/2014/main" id="{D9671FE6-24FE-801F-2325-9C2E83639D5D}"/>
              </a:ext>
            </a:extLst>
          </p:cNvPr>
          <p:cNvSpPr txBox="1">
            <a:spLocks/>
          </p:cNvSpPr>
          <p:nvPr/>
        </p:nvSpPr>
        <p:spPr>
          <a:xfrm>
            <a:off x="5440430" y="5383504"/>
            <a:ext cx="6175712" cy="1080000"/>
          </a:xfrm>
          <a:prstGeom prst="rect">
            <a:avLst/>
          </a:prstGeom>
          <a:solidFill>
            <a:schemeClr val="bg1">
              <a:lumMod val="85000"/>
            </a:schemeClr>
          </a:solidFill>
          <a:effectLst>
            <a:outerShdw blurRad="50800" dist="38100" dir="8100000" algn="tr" rotWithShape="0">
              <a:prstClr val="black">
                <a:alpha val="40000"/>
              </a:prstClr>
            </a:outerShdw>
            <a:softEdge rad="31750"/>
          </a:effectLst>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MP Editor with </a:t>
            </a:r>
            <a:r>
              <a:rPr kumimoji="0" lang="en-US" sz="20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“legal” </a:t>
            </a:r>
            <a:r>
              <a:rPr kumimoji="0" lang="en-U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and</a:t>
            </a:r>
            <a:r>
              <a:rPr kumimoji="0" lang="en-US" sz="20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 </a:t>
            </a:r>
            <a:r>
              <a:rPr kumimoji="0" lang="en-US" sz="2000" b="1" i="0" u="none" strike="noStrike" kern="1200" cap="none" spc="0" normalizeH="0" baseline="0" noProof="0" dirty="0">
                <a:ln>
                  <a:noFill/>
                </a:ln>
                <a:solidFill>
                  <a:srgbClr val="FF8B00"/>
                </a:solidFill>
                <a:effectLst/>
                <a:uLnTx/>
                <a:uFillTx/>
                <a:latin typeface="Century Gothic" panose="020B0502020202020204" pitchFamily="34" charset="0"/>
                <a:ea typeface="+mj-ea"/>
                <a:cs typeface="+mj-cs"/>
              </a:rPr>
              <a:t>“illegal”</a:t>
            </a:r>
            <a:r>
              <a:rPr kumimoji="0" lang="en-US" sz="2000" b="1" i="0" u="none" strike="noStrike" kern="1200" cap="none" spc="0" normalizeH="0" baseline="0" noProof="0" dirty="0">
                <a:ln>
                  <a:noFill/>
                </a:ln>
                <a:solidFill>
                  <a:srgbClr val="ED7D31"/>
                </a:solidFill>
                <a:effectLst/>
                <a:uLnTx/>
                <a:uFillTx/>
                <a:latin typeface="Century Gothic" panose="020B0502020202020204" pitchFamily="34" charset="0"/>
                <a:ea typeface="+mj-ea"/>
                <a:cs typeface="+mj-cs"/>
              </a:rPr>
              <a:t> </a:t>
            </a:r>
            <a:r>
              <a:rPr kumimoji="0" lang="en-US" sz="2000" b="1"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dissonances</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6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(labels come from </a:t>
            </a:r>
            <a:r>
              <a:rPr kumimoji="0" lang="en-US" sz="2000" b="0" i="1" u="none" strike="noStrike" kern="1200" cap="none" spc="0" normalizeH="0" baseline="0" noProof="0" dirty="0">
                <a:ln>
                  <a:noFill/>
                </a:ln>
                <a:solidFill>
                  <a:prstClr val="black"/>
                </a:solidFill>
                <a:effectLst/>
                <a:highlight>
                  <a:srgbClr val="C0C0C0"/>
                </a:highlight>
                <a:uLnTx/>
                <a:uFillTx/>
                <a:latin typeface="Century Gothic" panose="020B0502020202020204" pitchFamily="34" charset="0"/>
                <a:ea typeface="+mj-ea"/>
                <a:cs typeface="+mj-cs"/>
              </a:rPr>
              <a:t>humlib’s dissonant filter</a:t>
            </a:r>
            <a:r>
              <a:rPr kumimoji="0" lang="en-US" sz="2000" b="0" i="1"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 </a:t>
            </a:r>
          </a:p>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300" b="0" i="1" u="none" strike="noStrike" kern="1200" cap="none" spc="-200" normalizeH="0" baseline="0" noProof="0" dirty="0">
              <a:ln>
                <a:noFill/>
              </a:ln>
              <a:solidFill>
                <a:prstClr val="black"/>
              </a:solidFill>
              <a:effectLst/>
              <a:uLnTx/>
              <a:uFillTx/>
              <a:latin typeface="Century Gothic" panose="020B0502020202020204" pitchFamily="34" charset="0"/>
              <a:ea typeface="+mj-ea"/>
              <a:cs typeface="+mj-cs"/>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600" b="0" i="0" u="none" strike="noStrike" kern="1200" cap="none" spc="-180" normalizeH="0" baseline="0" noProof="0" dirty="0">
                <a:ln>
                  <a:noFill/>
                </a:ln>
                <a:solidFill>
                  <a:prstClr val="black"/>
                </a:solidFill>
                <a:effectLst/>
                <a:highlight>
                  <a:srgbClr val="C0C0C0"/>
                </a:highlight>
                <a:uLnTx/>
                <a:uFillTx/>
                <a:latin typeface="Century Gothic" panose="020B0502020202020204" pitchFamily="34" charset="0"/>
                <a:ea typeface="+mj-ea"/>
                <a:cs typeface="+mj-cs"/>
              </a:rPr>
              <a:t>developed by Alex Morgan and Craig Sapp for the Josquin Research Project</a:t>
            </a:r>
            <a:r>
              <a:rPr kumimoji="0" lang="en-US" sz="1800" b="0" i="0" u="none" strike="noStrike" kern="1200" cap="none" spc="-180" normalizeH="0" baseline="0" noProof="0" dirty="0">
                <a:ln>
                  <a:noFill/>
                </a:ln>
                <a:solidFill>
                  <a:prstClr val="black"/>
                </a:solidFill>
                <a:effectLst/>
                <a:uLnTx/>
                <a:uFillTx/>
                <a:latin typeface="Century Gothic" panose="020B0502020202020204" pitchFamily="34" charset="0"/>
                <a:ea typeface="+mj-ea"/>
                <a:cs typeface="+mj-cs"/>
              </a:rPr>
              <a:t>)</a:t>
            </a:r>
          </a:p>
        </p:txBody>
      </p:sp>
      <p:grpSp>
        <p:nvGrpSpPr>
          <p:cNvPr id="30" name="Group 29">
            <a:extLst>
              <a:ext uri="{FF2B5EF4-FFF2-40B4-BE49-F238E27FC236}">
                <a16:creationId xmlns:a16="http://schemas.microsoft.com/office/drawing/2014/main" id="{53A96D6B-0380-3AC1-9BFD-02062881973F}"/>
              </a:ext>
            </a:extLst>
          </p:cNvPr>
          <p:cNvGrpSpPr/>
          <p:nvPr/>
        </p:nvGrpSpPr>
        <p:grpSpPr>
          <a:xfrm>
            <a:off x="8861081" y="1942038"/>
            <a:ext cx="2224562" cy="3327730"/>
            <a:chOff x="8898193" y="2274331"/>
            <a:chExt cx="2224562" cy="3327730"/>
          </a:xfrm>
        </p:grpSpPr>
        <p:sp>
          <p:nvSpPr>
            <p:cNvPr id="3" name="Rounded Rectangle 2">
              <a:extLst>
                <a:ext uri="{FF2B5EF4-FFF2-40B4-BE49-F238E27FC236}">
                  <a16:creationId xmlns:a16="http://schemas.microsoft.com/office/drawing/2014/main" id="{726C7B08-FF07-AE0C-A88E-0E446D40FDF5}"/>
                </a:ext>
              </a:extLst>
            </p:cNvPr>
            <p:cNvSpPr/>
            <p:nvPr/>
          </p:nvSpPr>
          <p:spPr>
            <a:xfrm>
              <a:off x="8917858" y="5314061"/>
              <a:ext cx="252000" cy="288000"/>
            </a:xfrm>
            <a:prstGeom prst="roundRect">
              <a:avLst/>
            </a:prstGeom>
            <a:solidFill>
              <a:srgbClr val="A6A6A6">
                <a:alpha val="1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ounded Rectangle 3">
              <a:extLst>
                <a:ext uri="{FF2B5EF4-FFF2-40B4-BE49-F238E27FC236}">
                  <a16:creationId xmlns:a16="http://schemas.microsoft.com/office/drawing/2014/main" id="{4FFA816C-2E45-A377-1764-B1FB49428212}"/>
                </a:ext>
              </a:extLst>
            </p:cNvPr>
            <p:cNvSpPr/>
            <p:nvPr/>
          </p:nvSpPr>
          <p:spPr>
            <a:xfrm>
              <a:off x="8898193" y="2274331"/>
              <a:ext cx="252000" cy="288000"/>
            </a:xfrm>
            <a:prstGeom prst="roundRect">
              <a:avLst/>
            </a:prstGeom>
            <a:solidFill>
              <a:srgbClr val="A6A6A6">
                <a:alpha val="1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ounded Rectangle 28">
              <a:extLst>
                <a:ext uri="{FF2B5EF4-FFF2-40B4-BE49-F238E27FC236}">
                  <a16:creationId xmlns:a16="http://schemas.microsoft.com/office/drawing/2014/main" id="{B37F58B8-E6B8-94A5-8777-A573D3767371}"/>
                </a:ext>
              </a:extLst>
            </p:cNvPr>
            <p:cNvSpPr/>
            <p:nvPr/>
          </p:nvSpPr>
          <p:spPr>
            <a:xfrm>
              <a:off x="10996755" y="3400443"/>
              <a:ext cx="126000" cy="288000"/>
            </a:xfrm>
            <a:prstGeom prst="roundRect">
              <a:avLst/>
            </a:prstGeom>
            <a:solidFill>
              <a:srgbClr val="A6A6A6">
                <a:alpha val="14902"/>
              </a:srgb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1" name="Slide Number Placeholder 30">
            <a:extLst>
              <a:ext uri="{FF2B5EF4-FFF2-40B4-BE49-F238E27FC236}">
                <a16:creationId xmlns:a16="http://schemas.microsoft.com/office/drawing/2014/main" id="{1BF36056-0FF4-B66F-804C-04FC0D94DD03}"/>
              </a:ext>
            </a:extLst>
          </p:cNvPr>
          <p:cNvSpPr>
            <a:spLocks noGrp="1"/>
          </p:cNvSpPr>
          <p:nvPr>
            <p:ph type="sldNum" sz="quarter" idx="12"/>
          </p:nvPr>
        </p:nvSpPr>
        <p:spPr>
          <a:xfrm>
            <a:off x="8610600" y="6402070"/>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845F5A-061D-4825-9AE9-D7794091C6C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4" name="Title 9">
            <a:extLst>
              <a:ext uri="{FF2B5EF4-FFF2-40B4-BE49-F238E27FC236}">
                <a16:creationId xmlns:a16="http://schemas.microsoft.com/office/drawing/2014/main" id="{31173B0D-044D-66DF-5F5C-A7F763FCBF68}"/>
              </a:ext>
            </a:extLst>
          </p:cNvPr>
          <p:cNvSpPr txBox="1">
            <a:spLocks/>
          </p:cNvSpPr>
          <p:nvPr/>
        </p:nvSpPr>
        <p:spPr>
          <a:xfrm>
            <a:off x="197494" y="5028142"/>
            <a:ext cx="5130941" cy="1275997"/>
          </a:xfrm>
          <a:prstGeom prst="rect">
            <a:avLst/>
          </a:prstGeom>
          <a:solidFill>
            <a:schemeClr val="bg1">
              <a:lumMod val="95000"/>
            </a:schemeClr>
          </a:solidFill>
          <a:ln>
            <a:solidFill>
              <a:schemeClr val="tx1">
                <a:lumMod val="50000"/>
                <a:lumOff val="50000"/>
              </a:schemeClr>
            </a:solidFill>
          </a:ln>
          <a:effectLst/>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P/p: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rising/downward passing tone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N/n: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upper/lower neighbor tone</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s: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suspension</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70C0"/>
                </a:solidFill>
                <a:effectLst/>
                <a:uLnTx/>
                <a:uFillTx/>
                <a:latin typeface="Century Gothic" panose="020B0502020202020204" pitchFamily="34" charset="0"/>
                <a:ea typeface="+mj-ea"/>
                <a:cs typeface="+mj-cs"/>
              </a:rPr>
              <a:t>g: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agent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8B00"/>
                </a:solidFill>
                <a:effectLst/>
                <a:uLnTx/>
                <a:uFillTx/>
                <a:latin typeface="Century Gothic" panose="020B0502020202020204" pitchFamily="34" charset="0"/>
                <a:ea typeface="+mj-ea"/>
                <a:cs typeface="+mj-cs"/>
              </a:rPr>
              <a:t>Z/z: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unclassified dissonance (2</a:t>
            </a:r>
            <a:r>
              <a:rPr kumimoji="0" lang="en-US" sz="1400" b="0" i="0" u="none" strike="noStrike" kern="1200" cap="none" spc="0" normalizeH="0" baseline="30000" noProof="0" dirty="0">
                <a:ln>
                  <a:noFill/>
                </a:ln>
                <a:solidFill>
                  <a:prstClr val="black"/>
                </a:solidFill>
                <a:effectLst/>
                <a:uLnTx/>
                <a:uFillTx/>
                <a:latin typeface="Century Gothic" panose="020B0502020202020204" pitchFamily="34" charset="0"/>
                <a:ea typeface="+mj-ea"/>
                <a:cs typeface="+mj-cs"/>
              </a:rPr>
              <a:t>nd</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 or 7</a:t>
            </a:r>
            <a:r>
              <a:rPr kumimoji="0" lang="en-US" sz="1400" b="0" i="0" u="none" strike="noStrike" kern="1200" cap="none" spc="0" normalizeH="0" baseline="30000" noProof="0" dirty="0">
                <a:ln>
                  <a:noFill/>
                </a:ln>
                <a:solidFill>
                  <a:prstClr val="black"/>
                </a:solidFill>
                <a:effectLst/>
                <a:uLnTx/>
                <a:uFillTx/>
                <a:latin typeface="Century Gothic" panose="020B0502020202020204" pitchFamily="34" charset="0"/>
                <a:ea typeface="+mj-ea"/>
                <a:cs typeface="+mj-cs"/>
              </a:rPr>
              <a:t>th</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 / 4</a:t>
            </a:r>
            <a:r>
              <a:rPr kumimoji="0" lang="en-US" sz="1400" b="0" i="0" u="none" strike="noStrike" kern="1200" cap="none" spc="0" normalizeH="0" baseline="30000" noProof="0" dirty="0">
                <a:ln>
                  <a:noFill/>
                </a:ln>
                <a:solidFill>
                  <a:prstClr val="black"/>
                </a:solidFill>
                <a:effectLst/>
                <a:uLnTx/>
                <a:uFillTx/>
                <a:latin typeface="Century Gothic" panose="020B0502020202020204" pitchFamily="34" charset="0"/>
                <a:ea typeface="+mj-ea"/>
                <a:cs typeface="+mj-cs"/>
              </a:rPr>
              <a:t>th</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FF8B00"/>
                </a:solidFill>
                <a:effectLst/>
                <a:uLnTx/>
                <a:uFillTx/>
                <a:latin typeface="Century Gothic" panose="020B0502020202020204" pitchFamily="34" charset="0"/>
                <a:ea typeface="+mj-ea"/>
                <a:cs typeface="+mj-cs"/>
              </a:rPr>
              <a:t>l:        </a:t>
            </a:r>
            <a:r>
              <a:rPr kumimoji="0" lang="en-US" sz="1400" b="0" i="0" u="none" strike="noStrike" kern="1200" cap="none" spc="0" normalizeH="0" baseline="0" noProof="0" dirty="0">
                <a:ln>
                  <a:noFill/>
                </a:ln>
                <a:solidFill>
                  <a:prstClr val="black"/>
                </a:solidFill>
                <a:effectLst/>
                <a:uLnTx/>
                <a:uFillTx/>
                <a:latin typeface="Century Gothic" panose="020B0502020202020204" pitchFamily="34" charset="0"/>
                <a:ea typeface="+mj-ea"/>
                <a:cs typeface="+mj-cs"/>
              </a:rPr>
              <a:t>unclassified dissonance in parallel accompaniment</a:t>
            </a:r>
          </a:p>
        </p:txBody>
      </p:sp>
    </p:spTree>
    <p:extLst>
      <p:ext uri="{BB962C8B-B14F-4D97-AF65-F5344CB8AC3E}">
        <p14:creationId xmlns:p14="http://schemas.microsoft.com/office/powerpoint/2010/main" val="213795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930803" y="3936936"/>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31" name="Group 30">
            <a:extLst>
              <a:ext uri="{FF2B5EF4-FFF2-40B4-BE49-F238E27FC236}">
                <a16:creationId xmlns:a16="http://schemas.microsoft.com/office/drawing/2014/main" id="{7454F4E9-0426-F140-A04F-21B8BF08C73C}"/>
              </a:ext>
            </a:extLst>
          </p:cNvPr>
          <p:cNvGrpSpPr/>
          <p:nvPr/>
        </p:nvGrpSpPr>
        <p:grpSpPr>
          <a:xfrm>
            <a:off x="8158382" y="4433098"/>
            <a:ext cx="3339128" cy="1923252"/>
            <a:chOff x="8760501" y="3877834"/>
            <a:chExt cx="3339128" cy="1923252"/>
          </a:xfrm>
        </p:grpSpPr>
        <p:sp>
          <p:nvSpPr>
            <p:cNvPr id="32" name="TextBox 31">
              <a:extLst>
                <a:ext uri="{FF2B5EF4-FFF2-40B4-BE49-F238E27FC236}">
                  <a16:creationId xmlns:a16="http://schemas.microsoft.com/office/drawing/2014/main" id="{8050B522-9A3D-8B47-86B3-1ACCFDA5E5FC}"/>
                </a:ext>
              </a:extLst>
            </p:cNvPr>
            <p:cNvSpPr txBox="1"/>
            <p:nvPr/>
          </p:nvSpPr>
          <p:spPr>
            <a:xfrm>
              <a:off x="8760501" y="4970089"/>
              <a:ext cx="333912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interpreted durations </a:t>
              </a:r>
              <a:b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sz="1600" b="0"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pic>
          <p:nvPicPr>
            <p:cNvPr id="33" name="Picture 32" descr="A close up of a device&#10;&#10;Description automatically generated">
              <a:extLst>
                <a:ext uri="{FF2B5EF4-FFF2-40B4-BE49-F238E27FC236}">
                  <a16:creationId xmlns:a16="http://schemas.microsoft.com/office/drawing/2014/main" id="{6B067A51-A1F7-BA4B-8786-75F734C7577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64231" y="3877834"/>
              <a:ext cx="2531669" cy="1079407"/>
            </a:xfrm>
            <a:prstGeom prst="rect">
              <a:avLst/>
            </a:prstGeom>
          </p:spPr>
        </p:pic>
      </p:grpSp>
      <p:grpSp>
        <p:nvGrpSpPr>
          <p:cNvPr id="34" name="Group 33">
            <a:extLst>
              <a:ext uri="{FF2B5EF4-FFF2-40B4-BE49-F238E27FC236}">
                <a16:creationId xmlns:a16="http://schemas.microsoft.com/office/drawing/2014/main" id="{25297F16-7A50-A14A-BB6C-C41ADAEB67C9}"/>
              </a:ext>
            </a:extLst>
          </p:cNvPr>
          <p:cNvGrpSpPr/>
          <p:nvPr/>
        </p:nvGrpSpPr>
        <p:grpSpPr>
          <a:xfrm>
            <a:off x="3842871" y="3868589"/>
            <a:ext cx="2819402" cy="2624286"/>
            <a:chOff x="5920842" y="3770808"/>
            <a:chExt cx="2819402" cy="2624286"/>
          </a:xfrm>
        </p:grpSpPr>
        <p:sp>
          <p:nvSpPr>
            <p:cNvPr id="35" name="TextBox 34">
              <a:extLst>
                <a:ext uri="{FF2B5EF4-FFF2-40B4-BE49-F238E27FC236}">
                  <a16:creationId xmlns:a16="http://schemas.microsoft.com/office/drawing/2014/main" id="{2F564805-85AA-DA40-AB0D-552CC7670A7A}"/>
                </a:ext>
              </a:extLst>
            </p:cNvPr>
            <p:cNvSpPr txBox="1"/>
            <p:nvPr/>
          </p:nvSpPr>
          <p:spPr>
            <a:xfrm>
              <a:off x="5920842" y="5564097"/>
              <a:ext cx="2819402"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part/voice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of the images</a:t>
              </a:r>
            </a:p>
          </p:txBody>
        </p:sp>
        <p:pic>
          <p:nvPicPr>
            <p:cNvPr id="36" name="Picture 35">
              <a:extLst>
                <a:ext uri="{FF2B5EF4-FFF2-40B4-BE49-F238E27FC236}">
                  <a16:creationId xmlns:a16="http://schemas.microsoft.com/office/drawing/2014/main" id="{DC1487DE-2915-3A42-AE43-2ED94E679535}"/>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sp>
        <p:nvSpPr>
          <p:cNvPr id="20" name="Rounded Rectangle 19">
            <a:extLst>
              <a:ext uri="{FF2B5EF4-FFF2-40B4-BE49-F238E27FC236}">
                <a16:creationId xmlns:a16="http://schemas.microsoft.com/office/drawing/2014/main" id="{9A029224-7679-6242-A17F-ED2D153112D8}"/>
              </a:ext>
            </a:extLst>
          </p:cNvPr>
          <p:cNvSpPr/>
          <p:nvPr/>
        </p:nvSpPr>
        <p:spPr>
          <a:xfrm>
            <a:off x="7957583" y="3752462"/>
            <a:ext cx="3740726" cy="2707695"/>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t>SCORE EDITOR </a:t>
            </a:r>
            <a:br>
              <a:rPr kumimoji="0" lang="en-US" sz="22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br>
            <a:r>
              <a:rPr kumimoji="0" lang="en-US" sz="22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t>&amp; </a:t>
            </a:r>
            <a:br>
              <a:rPr kumimoji="0" lang="en-US" sz="26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br>
            <a:r>
              <a:rPr kumimoji="0" lang="en-US" sz="2600" b="1" i="0" u="none" strike="noStrike" kern="1200" cap="none" spc="0" normalizeH="0" baseline="0" noProof="0" dirty="0" err="1">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t>Humlib’s</a:t>
            </a:r>
            <a:r>
              <a:rPr kumimoji="0" lang="en-US" sz="26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t> </a:t>
            </a:r>
            <a:br>
              <a:rPr kumimoji="0" lang="en-US" sz="26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br>
            <a:r>
              <a:rPr kumimoji="0" lang="en-US" sz="2600" b="1" i="0" u="none" strike="noStrike" kern="1200" cap="none" spc="0" normalizeH="0" baseline="0" noProof="0" dirty="0">
                <a:ln w="10160">
                  <a:noFill/>
                  <a:prstDash val="solid"/>
                </a:ln>
                <a:solidFill>
                  <a:prstClr val="black"/>
                </a:solidFill>
                <a:effectLst>
                  <a:glow rad="228600">
                    <a:srgbClr val="70AD47">
                      <a:satMod val="175000"/>
                      <a:alpha val="40000"/>
                    </a:srgbClr>
                  </a:glow>
                  <a:outerShdw blurRad="38100" dist="22860" dir="5400000" algn="tl" rotWithShape="0">
                    <a:srgbClr val="000000">
                      <a:alpha val="30000"/>
                    </a:srgbClr>
                  </a:outerShdw>
                </a:effectLst>
                <a:uLnTx/>
                <a:uFillTx/>
                <a:latin typeface="Avenir Next" panose="020B0503020202020204" pitchFamily="34" charset="0"/>
                <a:ea typeface="+mn-ea"/>
                <a:cs typeface="Algerian" panose="020F0502020204030204" pitchFamily="34" charset="0"/>
              </a:rPr>
              <a:t>Dissonant Filter (DF) </a:t>
            </a:r>
          </a:p>
        </p:txBody>
      </p:sp>
      <p:sp>
        <p:nvSpPr>
          <p:cNvPr id="8" name="Title 1">
            <a:extLst>
              <a:ext uri="{FF2B5EF4-FFF2-40B4-BE49-F238E27FC236}">
                <a16:creationId xmlns:a16="http://schemas.microsoft.com/office/drawing/2014/main" id="{922FF1C0-D150-6F66-4B1C-4B56B899FF85}"/>
              </a:ext>
            </a:extLst>
          </p:cNvPr>
          <p:cNvSpPr>
            <a:spLocks noGrp="1"/>
          </p:cNvSpPr>
          <p:nvPr>
            <p:ph type="title"/>
          </p:nvPr>
        </p:nvSpPr>
        <p:spPr>
          <a:xfrm>
            <a:off x="499950" y="365125"/>
            <a:ext cx="10853850" cy="1531046"/>
          </a:xfrm>
        </p:spPr>
        <p:txBody>
          <a:bodyPr>
            <a:normAutofit fontScale="90000"/>
          </a:bodyPr>
          <a:lstStyle/>
          <a:p>
            <a:pPr>
              <a:spcBef>
                <a:spcPts val="1000"/>
              </a:spcBef>
            </a:pPr>
            <a:r>
              <a:rPr lang="en-US" sz="4700" b="1" dirty="0"/>
              <a:t>Interoperability Work: </a:t>
            </a:r>
            <a:r>
              <a:rPr lang="en-US" sz="4700" i="1" dirty="0"/>
              <a:t>Humdrum DF </a:t>
            </a:r>
            <a:r>
              <a:rPr lang="en-US" sz="4700" dirty="0"/>
              <a:t>&amp; </a:t>
            </a:r>
            <a:r>
              <a:rPr lang="en-US" sz="4700" i="1" dirty="0"/>
              <a:t>MP Editor</a:t>
            </a:r>
            <a:br>
              <a:rPr lang="en-US" sz="5400" dirty="0"/>
            </a:br>
            <a:r>
              <a:rPr lang="en-US" sz="2900" dirty="0">
                <a:solidFill>
                  <a:schemeClr val="bg2">
                    <a:lumMod val="50000"/>
                  </a:schemeClr>
                </a:solidFill>
              </a:rPr>
              <a:t>Craig Sapp, Juliette </a:t>
            </a:r>
            <a:r>
              <a:rPr lang="en-US" sz="2900" dirty="0" err="1">
                <a:solidFill>
                  <a:schemeClr val="bg2">
                    <a:lumMod val="50000"/>
                  </a:schemeClr>
                </a:solidFill>
              </a:rPr>
              <a:t>Regimbal</a:t>
            </a:r>
            <a:r>
              <a:rPr lang="en-US" sz="2900" dirty="0">
                <a:solidFill>
                  <a:schemeClr val="bg2">
                    <a:lumMod val="50000"/>
                  </a:schemeClr>
                </a:solidFill>
              </a:rPr>
              <a:t>, and Martha Thomae</a:t>
            </a:r>
            <a:endParaRPr lang="en-US" sz="2900" dirty="0">
              <a:solidFill>
                <a:schemeClr val="bg2">
                  <a:lumMod val="75000"/>
                </a:schemeClr>
              </a:solidFill>
            </a:endParaRPr>
          </a:p>
        </p:txBody>
      </p:sp>
    </p:spTree>
    <p:extLst>
      <p:ext uri="{BB962C8B-B14F-4D97-AF65-F5344CB8AC3E}">
        <p14:creationId xmlns:p14="http://schemas.microsoft.com/office/powerpoint/2010/main" val="31773039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EAFB-3605-ABA3-2C39-A51276A307F5}"/>
              </a:ext>
            </a:extLst>
          </p:cNvPr>
          <p:cNvSpPr>
            <a:spLocks noGrp="1"/>
          </p:cNvSpPr>
          <p:nvPr>
            <p:ph type="title"/>
          </p:nvPr>
        </p:nvSpPr>
        <p:spPr>
          <a:xfrm>
            <a:off x="838200" y="365125"/>
            <a:ext cx="10515600" cy="994185"/>
          </a:xfrm>
        </p:spPr>
        <p:txBody>
          <a:bodyPr/>
          <a:lstStyle/>
          <a:p>
            <a:r>
              <a:rPr lang="en-ES" dirty="0"/>
              <a:t>Results</a:t>
            </a:r>
          </a:p>
        </p:txBody>
      </p:sp>
      <p:sp>
        <p:nvSpPr>
          <p:cNvPr id="3" name="Content Placeholder 2">
            <a:extLst>
              <a:ext uri="{FF2B5EF4-FFF2-40B4-BE49-F238E27FC236}">
                <a16:creationId xmlns:a16="http://schemas.microsoft.com/office/drawing/2014/main" id="{49AACFB9-F568-6687-D373-B470501A02B6}"/>
              </a:ext>
            </a:extLst>
          </p:cNvPr>
          <p:cNvSpPr>
            <a:spLocks noGrp="1"/>
          </p:cNvSpPr>
          <p:nvPr>
            <p:ph idx="1"/>
          </p:nvPr>
        </p:nvSpPr>
        <p:spPr>
          <a:xfrm>
            <a:off x="838200" y="1711321"/>
            <a:ext cx="10515600" cy="1763017"/>
          </a:xfrm>
        </p:spPr>
        <p:txBody>
          <a:bodyPr/>
          <a:lstStyle/>
          <a:p>
            <a:pPr marL="0" indent="0">
              <a:buNone/>
            </a:pPr>
            <a:r>
              <a:rPr lang="en-ES" b="1" dirty="0"/>
              <a:t>1.  Files:</a:t>
            </a:r>
          </a:p>
          <a:p>
            <a:pPr lvl="1"/>
            <a:r>
              <a:rPr lang="en-ES" dirty="0"/>
              <a:t>Digital images (DIAMM)</a:t>
            </a:r>
          </a:p>
          <a:p>
            <a:pPr lvl="1"/>
            <a:r>
              <a:rPr lang="en-ES" dirty="0"/>
              <a:t>Mensural MEI files encoding the separate parts and the scores (GitHub)</a:t>
            </a:r>
            <a:endParaRPr lang="en-ES" sz="2800" dirty="0"/>
          </a:p>
        </p:txBody>
      </p:sp>
      <p:grpSp>
        <p:nvGrpSpPr>
          <p:cNvPr id="4" name="Group 3">
            <a:extLst>
              <a:ext uri="{FF2B5EF4-FFF2-40B4-BE49-F238E27FC236}">
                <a16:creationId xmlns:a16="http://schemas.microsoft.com/office/drawing/2014/main" id="{3D1EB9BE-04A5-6947-FEEF-E1CBDAB94B02}"/>
              </a:ext>
            </a:extLst>
          </p:cNvPr>
          <p:cNvGrpSpPr>
            <a:grpSpLocks noChangeAspect="1"/>
          </p:cNvGrpSpPr>
          <p:nvPr/>
        </p:nvGrpSpPr>
        <p:grpSpPr>
          <a:xfrm>
            <a:off x="877800" y="3675617"/>
            <a:ext cx="10476000" cy="2361235"/>
            <a:chOff x="838200" y="1399308"/>
            <a:chExt cx="10991508" cy="2477424"/>
          </a:xfrm>
        </p:grpSpPr>
        <p:grpSp>
          <p:nvGrpSpPr>
            <p:cNvPr id="5" name="Group 4">
              <a:extLst>
                <a:ext uri="{FF2B5EF4-FFF2-40B4-BE49-F238E27FC236}">
                  <a16:creationId xmlns:a16="http://schemas.microsoft.com/office/drawing/2014/main" id="{15B797B0-6929-2EA1-B993-4E76758A6EA0}"/>
                </a:ext>
              </a:extLst>
            </p:cNvPr>
            <p:cNvGrpSpPr>
              <a:grpSpLocks noChangeAspect="1"/>
            </p:cNvGrpSpPr>
            <p:nvPr/>
          </p:nvGrpSpPr>
          <p:grpSpPr>
            <a:xfrm>
              <a:off x="838200" y="1415851"/>
              <a:ext cx="1330505" cy="2191453"/>
              <a:chOff x="1149535" y="3882910"/>
              <a:chExt cx="1330505" cy="2191453"/>
            </a:xfrm>
          </p:grpSpPr>
          <p:sp>
            <p:nvSpPr>
              <p:cNvPr id="32" name="TextBox 31">
                <a:extLst>
                  <a:ext uri="{FF2B5EF4-FFF2-40B4-BE49-F238E27FC236}">
                    <a16:creationId xmlns:a16="http://schemas.microsoft.com/office/drawing/2014/main" id="{7BD8DF13-340B-8C70-55AC-F97FB6953674}"/>
                  </a:ext>
                </a:extLst>
              </p:cNvPr>
              <p:cNvSpPr txBox="1"/>
              <p:nvPr/>
            </p:nvSpPr>
            <p:spPr>
              <a:xfrm>
                <a:off x="1149536" y="5705031"/>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67F86BCE-0773-2078-CF80-8E680374164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149535" y="3882910"/>
                <a:ext cx="1330505" cy="1793289"/>
              </a:xfrm>
              <a:prstGeom prst="rect">
                <a:avLst/>
              </a:prstGeom>
              <a:ln>
                <a:noFill/>
              </a:ln>
              <a:effectLst>
                <a:outerShdw blurRad="292100" dist="139700" dir="2700000" algn="tl" rotWithShape="0">
                  <a:srgbClr val="333333">
                    <a:alpha val="65000"/>
                  </a:srgbClr>
                </a:outerShdw>
              </a:effectLst>
            </p:spPr>
          </p:pic>
        </p:grpSp>
        <p:grpSp>
          <p:nvGrpSpPr>
            <p:cNvPr id="6" name="Group 5">
              <a:extLst>
                <a:ext uri="{FF2B5EF4-FFF2-40B4-BE49-F238E27FC236}">
                  <a16:creationId xmlns:a16="http://schemas.microsoft.com/office/drawing/2014/main" id="{02DFC8AC-4435-6001-14B6-1E7204BFF9C1}"/>
                </a:ext>
              </a:extLst>
            </p:cNvPr>
            <p:cNvGrpSpPr>
              <a:grpSpLocks noChangeAspect="1"/>
            </p:cNvGrpSpPr>
            <p:nvPr/>
          </p:nvGrpSpPr>
          <p:grpSpPr>
            <a:xfrm>
              <a:off x="6188462" y="1828791"/>
              <a:ext cx="3175457" cy="2047941"/>
              <a:chOff x="8034623" y="4567960"/>
              <a:chExt cx="3175457" cy="2047941"/>
            </a:xfrm>
          </p:grpSpPr>
          <p:sp>
            <p:nvSpPr>
              <p:cNvPr id="24" name="TextBox 23">
                <a:extLst>
                  <a:ext uri="{FF2B5EF4-FFF2-40B4-BE49-F238E27FC236}">
                    <a16:creationId xmlns:a16="http://schemas.microsoft.com/office/drawing/2014/main" id="{B08B139F-05FF-76EE-3B41-5714E9A8B851}"/>
                  </a:ext>
                </a:extLst>
              </p:cNvPr>
              <p:cNvSpPr txBox="1"/>
              <p:nvPr/>
            </p:nvSpPr>
            <p:spPr>
              <a:xfrm>
                <a:off x="8034623" y="5676199"/>
                <a:ext cx="3175457" cy="9397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scores</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Encoded in machine-readable files (MEI)</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724991A3-D2E1-E52E-7F59-C6BD391C404E}"/>
                  </a:ext>
                </a:extLst>
              </p:cNvPr>
              <p:cNvGrpSpPr/>
              <p:nvPr/>
            </p:nvGrpSpPr>
            <p:grpSpPr>
              <a:xfrm>
                <a:off x="8390139" y="4567960"/>
                <a:ext cx="2533093" cy="1079407"/>
                <a:chOff x="5004909" y="4271085"/>
                <a:chExt cx="5450098" cy="2196000"/>
              </a:xfrm>
            </p:grpSpPr>
            <p:pic>
              <p:nvPicPr>
                <p:cNvPr id="26" name="Picture 25" descr="A close up of a device&#10;&#10;Description automatically generated">
                  <a:extLst>
                    <a:ext uri="{FF2B5EF4-FFF2-40B4-BE49-F238E27FC236}">
                      <a16:creationId xmlns:a16="http://schemas.microsoft.com/office/drawing/2014/main" id="{06C3ACD3-E00F-5DD9-2B9D-BD80AD72D8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628F3088-CAB5-8053-C1E9-0ACC6BFD52B5}"/>
                    </a:ext>
                  </a:extLst>
                </p:cNvPr>
                <p:cNvGrpSpPr/>
                <p:nvPr/>
              </p:nvGrpSpPr>
              <p:grpSpPr>
                <a:xfrm>
                  <a:off x="5010074" y="4306942"/>
                  <a:ext cx="5444933" cy="2119052"/>
                  <a:chOff x="1361989" y="4210228"/>
                  <a:chExt cx="5162705" cy="1411513"/>
                </a:xfrm>
              </p:grpSpPr>
              <p:sp>
                <p:nvSpPr>
                  <p:cNvPr id="28" name="Rectangle 27">
                    <a:extLst>
                      <a:ext uri="{FF2B5EF4-FFF2-40B4-BE49-F238E27FC236}">
                        <a16:creationId xmlns:a16="http://schemas.microsoft.com/office/drawing/2014/main" id="{04C27C8F-33EF-F19C-355C-404316FF63CB}"/>
                      </a:ext>
                    </a:extLst>
                  </p:cNvPr>
                  <p:cNvSpPr/>
                  <p:nvPr/>
                </p:nvSpPr>
                <p:spPr>
                  <a:xfrm>
                    <a:off x="1361989" y="4560738"/>
                    <a:ext cx="5162705" cy="353452"/>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4339570-D1B2-3B77-9738-6EEE78F6F26C}"/>
                      </a:ext>
                    </a:extLst>
                  </p:cNvPr>
                  <p:cNvSpPr/>
                  <p:nvPr/>
                </p:nvSpPr>
                <p:spPr>
                  <a:xfrm>
                    <a:off x="1361989" y="4912448"/>
                    <a:ext cx="5162705" cy="353452"/>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CA8614B-C6EC-CEC9-097A-6E291CECA2FF}"/>
                      </a:ext>
                    </a:extLst>
                  </p:cNvPr>
                  <p:cNvSpPr/>
                  <p:nvPr/>
                </p:nvSpPr>
                <p:spPr>
                  <a:xfrm>
                    <a:off x="1361989" y="5268289"/>
                    <a:ext cx="5162705" cy="353452"/>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92575C4-68CE-139B-7D55-E46320C9597E}"/>
                      </a:ext>
                    </a:extLst>
                  </p:cNvPr>
                  <p:cNvSpPr/>
                  <p:nvPr/>
                </p:nvSpPr>
                <p:spPr>
                  <a:xfrm>
                    <a:off x="1361989" y="4210228"/>
                    <a:ext cx="5162703" cy="353453"/>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7" name="Group 6">
              <a:extLst>
                <a:ext uri="{FF2B5EF4-FFF2-40B4-BE49-F238E27FC236}">
                  <a16:creationId xmlns:a16="http://schemas.microsoft.com/office/drawing/2014/main" id="{387A56CE-DA3C-32F2-20B0-C74C537705D4}"/>
                </a:ext>
              </a:extLst>
            </p:cNvPr>
            <p:cNvGrpSpPr>
              <a:grpSpLocks noChangeAspect="1"/>
            </p:cNvGrpSpPr>
            <p:nvPr/>
          </p:nvGrpSpPr>
          <p:grpSpPr>
            <a:xfrm>
              <a:off x="3445842" y="1420582"/>
              <a:ext cx="1424173" cy="2191453"/>
              <a:chOff x="3175671" y="3837190"/>
              <a:chExt cx="1424173" cy="2191453"/>
            </a:xfrm>
          </p:grpSpPr>
          <p:sp>
            <p:nvSpPr>
              <p:cNvPr id="22" name="TextBox 21">
                <a:extLst>
                  <a:ext uri="{FF2B5EF4-FFF2-40B4-BE49-F238E27FC236}">
                    <a16:creationId xmlns:a16="http://schemas.microsoft.com/office/drawing/2014/main" id="{04664F41-A3B1-3B5E-C8F9-5F9B0366D758}"/>
                  </a:ext>
                </a:extLst>
              </p:cNvPr>
              <p:cNvSpPr txBox="1"/>
              <p:nvPr/>
            </p:nvSpPr>
            <p:spPr>
              <a:xfrm>
                <a:off x="3175671" y="5659311"/>
                <a:ext cx="14241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23" name="Picture 22">
                <a:extLst>
                  <a:ext uri="{FF2B5EF4-FFF2-40B4-BE49-F238E27FC236}">
                    <a16:creationId xmlns:a16="http://schemas.microsoft.com/office/drawing/2014/main" id="{FCC3A0FB-BDE8-86EB-25F3-F4FB83EDD93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01039" y="3837190"/>
                <a:ext cx="1214747" cy="1822121"/>
              </a:xfrm>
              <a:prstGeom prst="rect">
                <a:avLst/>
              </a:prstGeom>
              <a:ln>
                <a:noFill/>
              </a:ln>
              <a:effectLst>
                <a:outerShdw blurRad="292100" dist="139700" dir="2700000" algn="tl" rotWithShape="0">
                  <a:srgbClr val="333333">
                    <a:alpha val="65000"/>
                  </a:srgbClr>
                </a:outerShdw>
              </a:effectLst>
            </p:spPr>
          </p:pic>
        </p:grpSp>
        <p:sp>
          <p:nvSpPr>
            <p:cNvPr id="8" name="TextBox 7">
              <a:extLst>
                <a:ext uri="{FF2B5EF4-FFF2-40B4-BE49-F238E27FC236}">
                  <a16:creationId xmlns:a16="http://schemas.microsoft.com/office/drawing/2014/main" id="{9F15C862-22D8-35BD-D97F-2470157BCC3A}"/>
                </a:ext>
              </a:extLst>
            </p:cNvPr>
            <p:cNvSpPr txBox="1">
              <a:spLocks noChangeAspect="1"/>
            </p:cNvSpPr>
            <p:nvPr/>
          </p:nvSpPr>
          <p:spPr>
            <a:xfrm>
              <a:off x="9646068" y="1399308"/>
              <a:ext cx="1424174" cy="369332"/>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playback</a:t>
              </a:r>
            </a:p>
          </p:txBody>
        </p:sp>
        <p:cxnSp>
          <p:nvCxnSpPr>
            <p:cNvPr id="9" name="Straight Arrow Connector 8">
              <a:extLst>
                <a:ext uri="{FF2B5EF4-FFF2-40B4-BE49-F238E27FC236}">
                  <a16:creationId xmlns:a16="http://schemas.microsoft.com/office/drawing/2014/main" id="{55DEA99B-8946-757D-B085-1EA86EBF6052}"/>
                </a:ext>
              </a:extLst>
            </p:cNvPr>
            <p:cNvCxnSpPr>
              <a:cxnSpLocks noChangeAspect="1"/>
              <a:stCxn id="31" idx="3"/>
              <a:endCxn id="8" idx="1"/>
            </p:cNvCxnSpPr>
            <p:nvPr/>
          </p:nvCxnSpPr>
          <p:spPr>
            <a:xfrm flipV="1">
              <a:off x="9077070" y="1583975"/>
              <a:ext cx="568998" cy="3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5F3F9B9-319B-D8E8-61D5-441C3C639AB6}"/>
                </a:ext>
              </a:extLst>
            </p:cNvPr>
            <p:cNvGrpSpPr>
              <a:grpSpLocks noChangeAspect="1"/>
            </p:cNvGrpSpPr>
            <p:nvPr/>
          </p:nvGrpSpPr>
          <p:grpSpPr>
            <a:xfrm>
              <a:off x="9077071" y="1836106"/>
              <a:ext cx="2605379" cy="923330"/>
              <a:chOff x="9245829" y="3348572"/>
              <a:chExt cx="2605379" cy="923330"/>
            </a:xfrm>
          </p:grpSpPr>
          <p:sp>
            <p:nvSpPr>
              <p:cNvPr id="20" name="TextBox 19">
                <a:extLst>
                  <a:ext uri="{FF2B5EF4-FFF2-40B4-BE49-F238E27FC236}">
                    <a16:creationId xmlns:a16="http://schemas.microsoft.com/office/drawing/2014/main" id="{364E1D7E-B557-5480-FEF5-5BE8A806722E}"/>
                  </a:ext>
                </a:extLst>
              </p:cNvPr>
              <p:cNvSpPr txBox="1"/>
              <p:nvPr/>
            </p:nvSpPr>
            <p:spPr>
              <a:xfrm>
                <a:off x="9929625" y="3348572"/>
                <a:ext cx="1921583"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automatic transcription into modern values</a:t>
                </a:r>
              </a:p>
            </p:txBody>
          </p:sp>
          <p:cxnSp>
            <p:nvCxnSpPr>
              <p:cNvPr id="21" name="Straight Arrow Connector 20">
                <a:extLst>
                  <a:ext uri="{FF2B5EF4-FFF2-40B4-BE49-F238E27FC236}">
                    <a16:creationId xmlns:a16="http://schemas.microsoft.com/office/drawing/2014/main" id="{159A2A2E-0D20-43C6-D59A-27C0FD3D4331}"/>
                  </a:ext>
                </a:extLst>
              </p:cNvPr>
              <p:cNvCxnSpPr>
                <a:cxnSpLocks/>
                <a:stCxn id="28" idx="3"/>
                <a:endCxn id="20" idx="1"/>
              </p:cNvCxnSpPr>
              <p:nvPr/>
            </p:nvCxnSpPr>
            <p:spPr>
              <a:xfrm>
                <a:off x="9245829" y="3747940"/>
                <a:ext cx="683795" cy="62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B2D2027-012E-EB5D-C030-AD37D38AAFDF}"/>
                </a:ext>
              </a:extLst>
            </p:cNvPr>
            <p:cNvGrpSpPr>
              <a:grpSpLocks noChangeAspect="1"/>
            </p:cNvGrpSpPr>
            <p:nvPr/>
          </p:nvGrpSpPr>
          <p:grpSpPr>
            <a:xfrm>
              <a:off x="9077071" y="2757591"/>
              <a:ext cx="2752637" cy="755971"/>
              <a:chOff x="9077071" y="2965641"/>
              <a:chExt cx="2752637" cy="755971"/>
            </a:xfrm>
          </p:grpSpPr>
          <p:sp>
            <p:nvSpPr>
              <p:cNvPr id="18" name="TextBox 17">
                <a:extLst>
                  <a:ext uri="{FF2B5EF4-FFF2-40B4-BE49-F238E27FC236}">
                    <a16:creationId xmlns:a16="http://schemas.microsoft.com/office/drawing/2014/main" id="{06ABA2A8-B6E6-97FC-4FEF-AA44CAC8A845}"/>
                  </a:ext>
                </a:extLst>
              </p:cNvPr>
              <p:cNvSpPr txBox="1"/>
              <p:nvPr/>
            </p:nvSpPr>
            <p:spPr>
              <a:xfrm>
                <a:off x="9646068" y="3059389"/>
                <a:ext cx="2183640" cy="662223"/>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comparison to concordant sources</a:t>
                </a:r>
              </a:p>
            </p:txBody>
          </p:sp>
          <p:cxnSp>
            <p:nvCxnSpPr>
              <p:cNvPr id="19" name="Straight Arrow Connector 18">
                <a:extLst>
                  <a:ext uri="{FF2B5EF4-FFF2-40B4-BE49-F238E27FC236}">
                    <a16:creationId xmlns:a16="http://schemas.microsoft.com/office/drawing/2014/main" id="{21141018-9FCB-B7B8-2762-0CAE17233F87}"/>
                  </a:ext>
                </a:extLst>
              </p:cNvPr>
              <p:cNvCxnSpPr>
                <a:cxnSpLocks/>
                <a:stCxn id="30" idx="3"/>
                <a:endCxn id="18" idx="1"/>
              </p:cNvCxnSpPr>
              <p:nvPr/>
            </p:nvCxnSpPr>
            <p:spPr>
              <a:xfrm>
                <a:off x="9077071" y="2965641"/>
                <a:ext cx="568997" cy="42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996A58F-5657-B9FA-8376-9F72AF075830}"/>
                </a:ext>
              </a:extLst>
            </p:cNvPr>
            <p:cNvGrpSpPr>
              <a:grpSpLocks noChangeAspect="1"/>
            </p:cNvGrpSpPr>
            <p:nvPr/>
          </p:nvGrpSpPr>
          <p:grpSpPr>
            <a:xfrm>
              <a:off x="2242877" y="1699364"/>
              <a:ext cx="1265551" cy="1259132"/>
              <a:chOff x="1647005" y="-364009"/>
              <a:chExt cx="2117341" cy="2253880"/>
            </a:xfrm>
          </p:grpSpPr>
          <p:sp>
            <p:nvSpPr>
              <p:cNvPr id="16" name="Right Arrow 15">
                <a:extLst>
                  <a:ext uri="{FF2B5EF4-FFF2-40B4-BE49-F238E27FC236}">
                    <a16:creationId xmlns:a16="http://schemas.microsoft.com/office/drawing/2014/main" id="{AC15C4E9-01AA-0BEC-5A79-AD4CF950778A}"/>
                  </a:ext>
                </a:extLst>
              </p:cNvPr>
              <p:cNvSpPr/>
              <p:nvPr/>
            </p:nvSpPr>
            <p:spPr>
              <a:xfrm>
                <a:off x="1647005" y="-364009"/>
                <a:ext cx="2117341" cy="2253880"/>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hueOff val="0"/>
                      <a:satOff val="0"/>
                      <a:lumOff val="0"/>
                      <a:alphaOff val="0"/>
                    </a:srgbClr>
                  </a:solidFill>
                  <a:effectLst/>
                  <a:uLnTx/>
                  <a:uFillTx/>
                  <a:latin typeface="Calibri" panose="020F0502020204030204"/>
                  <a:ea typeface="+mn-ea"/>
                  <a:cs typeface="+mn-cs"/>
                </a:endParaRPr>
              </a:p>
            </p:txBody>
          </p:sp>
          <p:sp>
            <p:nvSpPr>
              <p:cNvPr id="17" name="Right Arrow 4">
                <a:extLst>
                  <a:ext uri="{FF2B5EF4-FFF2-40B4-BE49-F238E27FC236}">
                    <a16:creationId xmlns:a16="http://schemas.microsoft.com/office/drawing/2014/main" id="{1B2022F9-A6EA-1D1C-160C-4F6B50EF78DD}"/>
                  </a:ext>
                </a:extLst>
              </p:cNvPr>
              <p:cNvSpPr txBox="1"/>
              <p:nvPr/>
            </p:nvSpPr>
            <p:spPr>
              <a:xfrm>
                <a:off x="1690388" y="224267"/>
                <a:ext cx="1682941" cy="111806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DIY book scanner</a:t>
                </a:r>
              </a:p>
            </p:txBody>
          </p:sp>
        </p:grpSp>
        <p:grpSp>
          <p:nvGrpSpPr>
            <p:cNvPr id="13" name="Group 12">
              <a:extLst>
                <a:ext uri="{FF2B5EF4-FFF2-40B4-BE49-F238E27FC236}">
                  <a16:creationId xmlns:a16="http://schemas.microsoft.com/office/drawing/2014/main" id="{22CD8A26-204C-5E64-5793-B1F8A2CA8F8A}"/>
                </a:ext>
              </a:extLst>
            </p:cNvPr>
            <p:cNvGrpSpPr>
              <a:grpSpLocks noChangeAspect="1"/>
            </p:cNvGrpSpPr>
            <p:nvPr/>
          </p:nvGrpSpPr>
          <p:grpSpPr>
            <a:xfrm>
              <a:off x="4837074" y="1696893"/>
              <a:ext cx="1552650" cy="1259132"/>
              <a:chOff x="1647005" y="-364009"/>
              <a:chExt cx="2117341" cy="2253880"/>
            </a:xfrm>
          </p:grpSpPr>
          <p:sp>
            <p:nvSpPr>
              <p:cNvPr id="14" name="Right Arrow 13">
                <a:extLst>
                  <a:ext uri="{FF2B5EF4-FFF2-40B4-BE49-F238E27FC236}">
                    <a16:creationId xmlns:a16="http://schemas.microsoft.com/office/drawing/2014/main" id="{238FF182-63D9-DE7A-28B2-E07776CEF8ED}"/>
                  </a:ext>
                </a:extLst>
              </p:cNvPr>
              <p:cNvSpPr/>
              <p:nvPr/>
            </p:nvSpPr>
            <p:spPr>
              <a:xfrm>
                <a:off x="1647005" y="-364009"/>
                <a:ext cx="2117341" cy="2253880"/>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hueOff val="0"/>
                      <a:satOff val="0"/>
                      <a:lumOff val="0"/>
                      <a:alphaOff val="0"/>
                    </a:srgbClr>
                  </a:solidFill>
                  <a:effectLst/>
                  <a:uLnTx/>
                  <a:uFillTx/>
                  <a:latin typeface="Calibri" panose="020F0502020204030204"/>
                  <a:ea typeface="+mn-ea"/>
                  <a:cs typeface="+mn-cs"/>
                </a:endParaRPr>
              </a:p>
            </p:txBody>
          </p:sp>
          <p:sp>
            <p:nvSpPr>
              <p:cNvPr id="15" name="Right Arrow 4">
                <a:extLst>
                  <a:ext uri="{FF2B5EF4-FFF2-40B4-BE49-F238E27FC236}">
                    <a16:creationId xmlns:a16="http://schemas.microsoft.com/office/drawing/2014/main" id="{2A3B224D-7045-BC4D-4B14-B077DDFAB4A7}"/>
                  </a:ext>
                </a:extLst>
              </p:cNvPr>
              <p:cNvSpPr txBox="1"/>
              <p:nvPr/>
            </p:nvSpPr>
            <p:spPr>
              <a:xfrm>
                <a:off x="1664685" y="160284"/>
                <a:ext cx="1682940" cy="127487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MuRET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&amp; </a:t>
                </a:r>
                <a:b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MP-Editor</a:t>
                </a:r>
              </a:p>
            </p:txBody>
          </p:sp>
        </p:grpSp>
      </p:grpSp>
    </p:spTree>
    <p:extLst>
      <p:ext uri="{BB962C8B-B14F-4D97-AF65-F5344CB8AC3E}">
        <p14:creationId xmlns:p14="http://schemas.microsoft.com/office/powerpoint/2010/main" val="39427913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EAFB-3605-ABA3-2C39-A51276A307F5}"/>
              </a:ext>
            </a:extLst>
          </p:cNvPr>
          <p:cNvSpPr>
            <a:spLocks noGrp="1"/>
          </p:cNvSpPr>
          <p:nvPr>
            <p:ph type="title"/>
          </p:nvPr>
        </p:nvSpPr>
        <p:spPr>
          <a:xfrm>
            <a:off x="838200" y="365125"/>
            <a:ext cx="10515600" cy="977899"/>
          </a:xfrm>
        </p:spPr>
        <p:txBody>
          <a:bodyPr/>
          <a:lstStyle/>
          <a:p>
            <a:r>
              <a:rPr lang="en-ES" dirty="0"/>
              <a:t>Results</a:t>
            </a:r>
          </a:p>
        </p:txBody>
      </p:sp>
      <p:sp>
        <p:nvSpPr>
          <p:cNvPr id="3" name="Content Placeholder 2">
            <a:extLst>
              <a:ext uri="{FF2B5EF4-FFF2-40B4-BE49-F238E27FC236}">
                <a16:creationId xmlns:a16="http://schemas.microsoft.com/office/drawing/2014/main" id="{49AACFB9-F568-6687-D373-B470501A02B6}"/>
              </a:ext>
            </a:extLst>
          </p:cNvPr>
          <p:cNvSpPr>
            <a:spLocks noGrp="1"/>
          </p:cNvSpPr>
          <p:nvPr>
            <p:ph idx="1"/>
          </p:nvPr>
        </p:nvSpPr>
        <p:spPr>
          <a:xfrm>
            <a:off x="838200" y="1456193"/>
            <a:ext cx="10515600" cy="2303168"/>
          </a:xfrm>
        </p:spPr>
        <p:txBody>
          <a:bodyPr>
            <a:normAutofit fontScale="85000" lnSpcReduction="20000"/>
          </a:bodyPr>
          <a:lstStyle/>
          <a:p>
            <a:pPr marL="514350" indent="-514350">
              <a:buAutoNum type="arabicPeriod" startAt="2"/>
            </a:pPr>
            <a:r>
              <a:rPr lang="en-ES" sz="3200" b="1" dirty="0"/>
              <a:t>Workflow:</a:t>
            </a:r>
          </a:p>
          <a:p>
            <a:pPr lvl="1">
              <a:lnSpc>
                <a:spcPct val="120000"/>
              </a:lnSpc>
              <a:spcBef>
                <a:spcPts val="0"/>
              </a:spcBef>
            </a:pPr>
            <a:r>
              <a:rPr lang="en-US" sz="2800" dirty="0"/>
              <a:t> Allows for the </a:t>
            </a:r>
            <a:r>
              <a:rPr lang="en-US" sz="2800" dirty="0">
                <a:solidFill>
                  <a:srgbClr val="7030A0"/>
                </a:solidFill>
              </a:rPr>
              <a:t>semi-automatic transcription </a:t>
            </a:r>
            <a:r>
              <a:rPr lang="en-US" sz="2800" dirty="0"/>
              <a:t>of mensural music from digital images of manuscripts in mensural notation</a:t>
            </a:r>
          </a:p>
          <a:p>
            <a:pPr lvl="1">
              <a:lnSpc>
                <a:spcPct val="120000"/>
              </a:lnSpc>
              <a:spcBef>
                <a:spcPts val="0"/>
              </a:spcBef>
            </a:pPr>
            <a:r>
              <a:rPr lang="en-US" sz="2800" dirty="0"/>
              <a:t> </a:t>
            </a:r>
            <a:r>
              <a:rPr lang="en-US" sz="2800" dirty="0">
                <a:solidFill>
                  <a:srgbClr val="7030A0"/>
                </a:solidFill>
              </a:rPr>
              <a:t>Applicable</a:t>
            </a:r>
            <a:r>
              <a:rPr lang="en-US" sz="2800" dirty="0"/>
              <a:t> to other mensural music sources</a:t>
            </a:r>
          </a:p>
          <a:p>
            <a:pPr lvl="1">
              <a:lnSpc>
                <a:spcPct val="120000"/>
              </a:lnSpc>
              <a:spcBef>
                <a:spcPts val="0"/>
              </a:spcBef>
            </a:pPr>
            <a:r>
              <a:rPr lang="en-US" sz="2800" dirty="0"/>
              <a:t> It considers the use of DIY tools and free, online, and open software to be as accessible as possible to </a:t>
            </a:r>
            <a:r>
              <a:rPr lang="en-US" sz="2800" dirty="0">
                <a:solidFill>
                  <a:srgbClr val="7030A0"/>
                </a:solidFill>
              </a:rPr>
              <a:t>institutions with limited resources</a:t>
            </a:r>
          </a:p>
          <a:p>
            <a:pPr marL="514350" indent="-514350">
              <a:buAutoNum type="arabicPeriod" startAt="2"/>
            </a:pPr>
            <a:endParaRPr lang="en-ES" sz="3200" b="1" dirty="0"/>
          </a:p>
        </p:txBody>
      </p:sp>
      <p:grpSp>
        <p:nvGrpSpPr>
          <p:cNvPr id="4" name="Group 3">
            <a:extLst>
              <a:ext uri="{FF2B5EF4-FFF2-40B4-BE49-F238E27FC236}">
                <a16:creationId xmlns:a16="http://schemas.microsoft.com/office/drawing/2014/main" id="{3D1EB9BE-04A5-6947-FEEF-E1CBDAB94B02}"/>
              </a:ext>
            </a:extLst>
          </p:cNvPr>
          <p:cNvGrpSpPr>
            <a:grpSpLocks noChangeAspect="1"/>
          </p:cNvGrpSpPr>
          <p:nvPr/>
        </p:nvGrpSpPr>
        <p:grpSpPr>
          <a:xfrm>
            <a:off x="877800" y="3915744"/>
            <a:ext cx="10476000" cy="2361235"/>
            <a:chOff x="838200" y="1399308"/>
            <a:chExt cx="10991508" cy="2477424"/>
          </a:xfrm>
        </p:grpSpPr>
        <p:grpSp>
          <p:nvGrpSpPr>
            <p:cNvPr id="5" name="Group 4">
              <a:extLst>
                <a:ext uri="{FF2B5EF4-FFF2-40B4-BE49-F238E27FC236}">
                  <a16:creationId xmlns:a16="http://schemas.microsoft.com/office/drawing/2014/main" id="{15B797B0-6929-2EA1-B993-4E76758A6EA0}"/>
                </a:ext>
              </a:extLst>
            </p:cNvPr>
            <p:cNvGrpSpPr>
              <a:grpSpLocks noChangeAspect="1"/>
            </p:cNvGrpSpPr>
            <p:nvPr/>
          </p:nvGrpSpPr>
          <p:grpSpPr>
            <a:xfrm>
              <a:off x="838200" y="1415851"/>
              <a:ext cx="1330505" cy="2191453"/>
              <a:chOff x="1149535" y="3882910"/>
              <a:chExt cx="1330505" cy="2191453"/>
            </a:xfrm>
          </p:grpSpPr>
          <p:sp>
            <p:nvSpPr>
              <p:cNvPr id="32" name="TextBox 31">
                <a:extLst>
                  <a:ext uri="{FF2B5EF4-FFF2-40B4-BE49-F238E27FC236}">
                    <a16:creationId xmlns:a16="http://schemas.microsoft.com/office/drawing/2014/main" id="{7BD8DF13-340B-8C70-55AC-F97FB6953674}"/>
                  </a:ext>
                </a:extLst>
              </p:cNvPr>
              <p:cNvSpPr txBox="1"/>
              <p:nvPr/>
            </p:nvSpPr>
            <p:spPr>
              <a:xfrm>
                <a:off x="1149536" y="5705031"/>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 name="Picture 32">
                <a:extLst>
                  <a:ext uri="{FF2B5EF4-FFF2-40B4-BE49-F238E27FC236}">
                    <a16:creationId xmlns:a16="http://schemas.microsoft.com/office/drawing/2014/main" id="{67F86BCE-0773-2078-CF80-8E680374164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49535" y="3882910"/>
                <a:ext cx="1330505" cy="1793289"/>
              </a:xfrm>
              <a:prstGeom prst="rect">
                <a:avLst/>
              </a:prstGeom>
              <a:ln>
                <a:noFill/>
              </a:ln>
              <a:effectLst>
                <a:outerShdw blurRad="292100" dist="139700" dir="2700000" algn="tl" rotWithShape="0">
                  <a:srgbClr val="333333">
                    <a:alpha val="65000"/>
                  </a:srgbClr>
                </a:outerShdw>
              </a:effectLst>
            </p:spPr>
          </p:pic>
        </p:grpSp>
        <p:grpSp>
          <p:nvGrpSpPr>
            <p:cNvPr id="6" name="Group 5">
              <a:extLst>
                <a:ext uri="{FF2B5EF4-FFF2-40B4-BE49-F238E27FC236}">
                  <a16:creationId xmlns:a16="http://schemas.microsoft.com/office/drawing/2014/main" id="{02DFC8AC-4435-6001-14B6-1E7204BFF9C1}"/>
                </a:ext>
              </a:extLst>
            </p:cNvPr>
            <p:cNvGrpSpPr>
              <a:grpSpLocks noChangeAspect="1"/>
            </p:cNvGrpSpPr>
            <p:nvPr/>
          </p:nvGrpSpPr>
          <p:grpSpPr>
            <a:xfrm>
              <a:off x="6188462" y="1828791"/>
              <a:ext cx="3175457" cy="2047941"/>
              <a:chOff x="8034623" y="4567960"/>
              <a:chExt cx="3175457" cy="2047941"/>
            </a:xfrm>
          </p:grpSpPr>
          <p:sp>
            <p:nvSpPr>
              <p:cNvPr id="24" name="TextBox 23">
                <a:extLst>
                  <a:ext uri="{FF2B5EF4-FFF2-40B4-BE49-F238E27FC236}">
                    <a16:creationId xmlns:a16="http://schemas.microsoft.com/office/drawing/2014/main" id="{B08B139F-05FF-76EE-3B41-5714E9A8B851}"/>
                  </a:ext>
                </a:extLst>
              </p:cNvPr>
              <p:cNvSpPr txBox="1"/>
              <p:nvPr/>
            </p:nvSpPr>
            <p:spPr>
              <a:xfrm>
                <a:off x="8034623" y="5676199"/>
                <a:ext cx="3175457" cy="9397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scores</a:t>
                </a:r>
                <a:b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Encoded in machine-readable files (MEI)</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724991A3-D2E1-E52E-7F59-C6BD391C404E}"/>
                  </a:ext>
                </a:extLst>
              </p:cNvPr>
              <p:cNvGrpSpPr/>
              <p:nvPr/>
            </p:nvGrpSpPr>
            <p:grpSpPr>
              <a:xfrm>
                <a:off x="8390139" y="4567960"/>
                <a:ext cx="2533093" cy="1079407"/>
                <a:chOff x="5004909" y="4271085"/>
                <a:chExt cx="5450098" cy="2196000"/>
              </a:xfrm>
            </p:grpSpPr>
            <p:pic>
              <p:nvPicPr>
                <p:cNvPr id="26" name="Picture 25" descr="A close up of a device&#10;&#10;Description automatically generated">
                  <a:extLst>
                    <a:ext uri="{FF2B5EF4-FFF2-40B4-BE49-F238E27FC236}">
                      <a16:creationId xmlns:a16="http://schemas.microsoft.com/office/drawing/2014/main" id="{06C3ACD3-E00F-5DD9-2B9D-BD80AD72D8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a:ln>
                  <a:noFill/>
                </a:ln>
                <a:effectLst>
                  <a:outerShdw blurRad="292100" dist="139700" dir="2700000" algn="tl" rotWithShape="0">
                    <a:srgbClr val="333333">
                      <a:alpha val="65000"/>
                    </a:srgbClr>
                  </a:outerShdw>
                </a:effectLst>
              </p:spPr>
            </p:pic>
            <p:grpSp>
              <p:nvGrpSpPr>
                <p:cNvPr id="27" name="Group 26">
                  <a:extLst>
                    <a:ext uri="{FF2B5EF4-FFF2-40B4-BE49-F238E27FC236}">
                      <a16:creationId xmlns:a16="http://schemas.microsoft.com/office/drawing/2014/main" id="{628F3088-CAB5-8053-C1E9-0ACC6BFD52B5}"/>
                    </a:ext>
                  </a:extLst>
                </p:cNvPr>
                <p:cNvGrpSpPr/>
                <p:nvPr/>
              </p:nvGrpSpPr>
              <p:grpSpPr>
                <a:xfrm>
                  <a:off x="5010074" y="4306942"/>
                  <a:ext cx="5444933" cy="2119052"/>
                  <a:chOff x="1361989" y="4210228"/>
                  <a:chExt cx="5162705" cy="1411513"/>
                </a:xfrm>
              </p:grpSpPr>
              <p:sp>
                <p:nvSpPr>
                  <p:cNvPr id="28" name="Rectangle 27">
                    <a:extLst>
                      <a:ext uri="{FF2B5EF4-FFF2-40B4-BE49-F238E27FC236}">
                        <a16:creationId xmlns:a16="http://schemas.microsoft.com/office/drawing/2014/main" id="{04C27C8F-33EF-F19C-355C-404316FF63CB}"/>
                      </a:ext>
                    </a:extLst>
                  </p:cNvPr>
                  <p:cNvSpPr/>
                  <p:nvPr/>
                </p:nvSpPr>
                <p:spPr>
                  <a:xfrm>
                    <a:off x="1361989" y="4560738"/>
                    <a:ext cx="5162705" cy="353452"/>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4339570-D1B2-3B77-9738-6EEE78F6F26C}"/>
                      </a:ext>
                    </a:extLst>
                  </p:cNvPr>
                  <p:cNvSpPr/>
                  <p:nvPr/>
                </p:nvSpPr>
                <p:spPr>
                  <a:xfrm>
                    <a:off x="1361989" y="4912448"/>
                    <a:ext cx="5162705" cy="353452"/>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DCA8614B-C6EC-CEC9-097A-6E291CECA2FF}"/>
                      </a:ext>
                    </a:extLst>
                  </p:cNvPr>
                  <p:cNvSpPr/>
                  <p:nvPr/>
                </p:nvSpPr>
                <p:spPr>
                  <a:xfrm>
                    <a:off x="1361989" y="5268289"/>
                    <a:ext cx="5162705" cy="353452"/>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592575C4-68CE-139B-7D55-E46320C9597E}"/>
                      </a:ext>
                    </a:extLst>
                  </p:cNvPr>
                  <p:cNvSpPr/>
                  <p:nvPr/>
                </p:nvSpPr>
                <p:spPr>
                  <a:xfrm>
                    <a:off x="1361989" y="4210228"/>
                    <a:ext cx="5162703" cy="353453"/>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7" name="Group 6">
              <a:extLst>
                <a:ext uri="{FF2B5EF4-FFF2-40B4-BE49-F238E27FC236}">
                  <a16:creationId xmlns:a16="http://schemas.microsoft.com/office/drawing/2014/main" id="{387A56CE-DA3C-32F2-20B0-C74C537705D4}"/>
                </a:ext>
              </a:extLst>
            </p:cNvPr>
            <p:cNvGrpSpPr>
              <a:grpSpLocks noChangeAspect="1"/>
            </p:cNvGrpSpPr>
            <p:nvPr/>
          </p:nvGrpSpPr>
          <p:grpSpPr>
            <a:xfrm>
              <a:off x="3445842" y="1420582"/>
              <a:ext cx="1424173" cy="2191453"/>
              <a:chOff x="3175671" y="3837190"/>
              <a:chExt cx="1424173" cy="2191453"/>
            </a:xfrm>
          </p:grpSpPr>
          <p:sp>
            <p:nvSpPr>
              <p:cNvPr id="22" name="TextBox 21">
                <a:extLst>
                  <a:ext uri="{FF2B5EF4-FFF2-40B4-BE49-F238E27FC236}">
                    <a16:creationId xmlns:a16="http://schemas.microsoft.com/office/drawing/2014/main" id="{04664F41-A3B1-3B5E-C8F9-5F9B0366D758}"/>
                  </a:ext>
                </a:extLst>
              </p:cNvPr>
              <p:cNvSpPr txBox="1"/>
              <p:nvPr/>
            </p:nvSpPr>
            <p:spPr>
              <a:xfrm>
                <a:off x="3175671" y="5659311"/>
                <a:ext cx="142417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23" name="Picture 22">
                <a:extLst>
                  <a:ext uri="{FF2B5EF4-FFF2-40B4-BE49-F238E27FC236}">
                    <a16:creationId xmlns:a16="http://schemas.microsoft.com/office/drawing/2014/main" id="{FCC3A0FB-BDE8-86EB-25F3-F4FB83EDD93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01039" y="3837190"/>
                <a:ext cx="1214747" cy="1822121"/>
              </a:xfrm>
              <a:prstGeom prst="rect">
                <a:avLst/>
              </a:prstGeom>
              <a:ln>
                <a:noFill/>
              </a:ln>
              <a:effectLst>
                <a:outerShdw blurRad="292100" dist="139700" dir="2700000" algn="tl" rotWithShape="0">
                  <a:srgbClr val="333333">
                    <a:alpha val="65000"/>
                  </a:srgbClr>
                </a:outerShdw>
              </a:effectLst>
            </p:spPr>
          </p:pic>
        </p:grpSp>
        <p:sp>
          <p:nvSpPr>
            <p:cNvPr id="8" name="TextBox 7">
              <a:extLst>
                <a:ext uri="{FF2B5EF4-FFF2-40B4-BE49-F238E27FC236}">
                  <a16:creationId xmlns:a16="http://schemas.microsoft.com/office/drawing/2014/main" id="{9F15C862-22D8-35BD-D97F-2470157BCC3A}"/>
                </a:ext>
              </a:extLst>
            </p:cNvPr>
            <p:cNvSpPr txBox="1">
              <a:spLocks noChangeAspect="1"/>
            </p:cNvSpPr>
            <p:nvPr/>
          </p:nvSpPr>
          <p:spPr>
            <a:xfrm>
              <a:off x="9646068" y="1399308"/>
              <a:ext cx="1424174" cy="369332"/>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playback</a:t>
              </a:r>
            </a:p>
          </p:txBody>
        </p:sp>
        <p:cxnSp>
          <p:nvCxnSpPr>
            <p:cNvPr id="9" name="Straight Arrow Connector 8">
              <a:extLst>
                <a:ext uri="{FF2B5EF4-FFF2-40B4-BE49-F238E27FC236}">
                  <a16:creationId xmlns:a16="http://schemas.microsoft.com/office/drawing/2014/main" id="{55DEA99B-8946-757D-B085-1EA86EBF6052}"/>
                </a:ext>
              </a:extLst>
            </p:cNvPr>
            <p:cNvCxnSpPr>
              <a:cxnSpLocks noChangeAspect="1"/>
              <a:stCxn id="31" idx="3"/>
              <a:endCxn id="8" idx="1"/>
            </p:cNvCxnSpPr>
            <p:nvPr/>
          </p:nvCxnSpPr>
          <p:spPr>
            <a:xfrm flipV="1">
              <a:off x="9077070" y="1583975"/>
              <a:ext cx="568998" cy="3928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5F3F9B9-319B-D8E8-61D5-441C3C639AB6}"/>
                </a:ext>
              </a:extLst>
            </p:cNvPr>
            <p:cNvGrpSpPr>
              <a:grpSpLocks noChangeAspect="1"/>
            </p:cNvGrpSpPr>
            <p:nvPr/>
          </p:nvGrpSpPr>
          <p:grpSpPr>
            <a:xfrm>
              <a:off x="9077071" y="1836106"/>
              <a:ext cx="2605379" cy="923330"/>
              <a:chOff x="9245829" y="3348572"/>
              <a:chExt cx="2605379" cy="923330"/>
            </a:xfrm>
          </p:grpSpPr>
          <p:sp>
            <p:nvSpPr>
              <p:cNvPr id="20" name="TextBox 19">
                <a:extLst>
                  <a:ext uri="{FF2B5EF4-FFF2-40B4-BE49-F238E27FC236}">
                    <a16:creationId xmlns:a16="http://schemas.microsoft.com/office/drawing/2014/main" id="{364E1D7E-B557-5480-FEF5-5BE8A806722E}"/>
                  </a:ext>
                </a:extLst>
              </p:cNvPr>
              <p:cNvSpPr txBox="1"/>
              <p:nvPr/>
            </p:nvSpPr>
            <p:spPr>
              <a:xfrm>
                <a:off x="9929625" y="3348572"/>
                <a:ext cx="1921583" cy="923330"/>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automatic transcription into modern values</a:t>
                </a:r>
              </a:p>
            </p:txBody>
          </p:sp>
          <p:cxnSp>
            <p:nvCxnSpPr>
              <p:cNvPr id="21" name="Straight Arrow Connector 20">
                <a:extLst>
                  <a:ext uri="{FF2B5EF4-FFF2-40B4-BE49-F238E27FC236}">
                    <a16:creationId xmlns:a16="http://schemas.microsoft.com/office/drawing/2014/main" id="{159A2A2E-0D20-43C6-D59A-27C0FD3D4331}"/>
                  </a:ext>
                </a:extLst>
              </p:cNvPr>
              <p:cNvCxnSpPr>
                <a:cxnSpLocks/>
                <a:stCxn id="28" idx="3"/>
                <a:endCxn id="20" idx="1"/>
              </p:cNvCxnSpPr>
              <p:nvPr/>
            </p:nvCxnSpPr>
            <p:spPr>
              <a:xfrm>
                <a:off x="9245829" y="3747940"/>
                <a:ext cx="683795" cy="62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3B2D2027-012E-EB5D-C030-AD37D38AAFDF}"/>
                </a:ext>
              </a:extLst>
            </p:cNvPr>
            <p:cNvGrpSpPr>
              <a:grpSpLocks noChangeAspect="1"/>
            </p:cNvGrpSpPr>
            <p:nvPr/>
          </p:nvGrpSpPr>
          <p:grpSpPr>
            <a:xfrm>
              <a:off x="9077071" y="2757591"/>
              <a:ext cx="2752637" cy="755971"/>
              <a:chOff x="9077071" y="2965641"/>
              <a:chExt cx="2752637" cy="755971"/>
            </a:xfrm>
          </p:grpSpPr>
          <p:sp>
            <p:nvSpPr>
              <p:cNvPr id="18" name="TextBox 17">
                <a:extLst>
                  <a:ext uri="{FF2B5EF4-FFF2-40B4-BE49-F238E27FC236}">
                    <a16:creationId xmlns:a16="http://schemas.microsoft.com/office/drawing/2014/main" id="{06ABA2A8-B6E6-97FC-4FEF-AA44CAC8A845}"/>
                  </a:ext>
                </a:extLst>
              </p:cNvPr>
              <p:cNvSpPr txBox="1"/>
              <p:nvPr/>
            </p:nvSpPr>
            <p:spPr>
              <a:xfrm>
                <a:off x="9646068" y="3059389"/>
                <a:ext cx="2183640" cy="662223"/>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comparison to concordant sources</a:t>
                </a:r>
              </a:p>
            </p:txBody>
          </p:sp>
          <p:cxnSp>
            <p:nvCxnSpPr>
              <p:cNvPr id="19" name="Straight Arrow Connector 18">
                <a:extLst>
                  <a:ext uri="{FF2B5EF4-FFF2-40B4-BE49-F238E27FC236}">
                    <a16:creationId xmlns:a16="http://schemas.microsoft.com/office/drawing/2014/main" id="{21141018-9FCB-B7B8-2762-0CAE17233F87}"/>
                  </a:ext>
                </a:extLst>
              </p:cNvPr>
              <p:cNvCxnSpPr>
                <a:cxnSpLocks/>
                <a:stCxn id="30" idx="3"/>
                <a:endCxn id="18" idx="1"/>
              </p:cNvCxnSpPr>
              <p:nvPr/>
            </p:nvCxnSpPr>
            <p:spPr>
              <a:xfrm>
                <a:off x="9077071" y="2965641"/>
                <a:ext cx="568997" cy="42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0996A58F-5657-B9FA-8376-9F72AF075830}"/>
                </a:ext>
              </a:extLst>
            </p:cNvPr>
            <p:cNvGrpSpPr>
              <a:grpSpLocks noChangeAspect="1"/>
            </p:cNvGrpSpPr>
            <p:nvPr/>
          </p:nvGrpSpPr>
          <p:grpSpPr>
            <a:xfrm>
              <a:off x="2242877" y="1699364"/>
              <a:ext cx="1265551" cy="1259132"/>
              <a:chOff x="1647005" y="-364009"/>
              <a:chExt cx="2117341" cy="2253880"/>
            </a:xfrm>
          </p:grpSpPr>
          <p:sp>
            <p:nvSpPr>
              <p:cNvPr id="16" name="Right Arrow 15">
                <a:extLst>
                  <a:ext uri="{FF2B5EF4-FFF2-40B4-BE49-F238E27FC236}">
                    <a16:creationId xmlns:a16="http://schemas.microsoft.com/office/drawing/2014/main" id="{AC15C4E9-01AA-0BEC-5A79-AD4CF950778A}"/>
                  </a:ext>
                </a:extLst>
              </p:cNvPr>
              <p:cNvSpPr/>
              <p:nvPr/>
            </p:nvSpPr>
            <p:spPr>
              <a:xfrm>
                <a:off x="1647005" y="-364009"/>
                <a:ext cx="2117341" cy="2253880"/>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hueOff val="0"/>
                      <a:satOff val="0"/>
                      <a:lumOff val="0"/>
                      <a:alphaOff val="0"/>
                    </a:srgbClr>
                  </a:solidFill>
                  <a:effectLst/>
                  <a:uLnTx/>
                  <a:uFillTx/>
                  <a:latin typeface="Calibri" panose="020F0502020204030204"/>
                  <a:ea typeface="+mn-ea"/>
                  <a:cs typeface="+mn-cs"/>
                </a:endParaRPr>
              </a:p>
            </p:txBody>
          </p:sp>
          <p:sp>
            <p:nvSpPr>
              <p:cNvPr id="17" name="Right Arrow 4">
                <a:extLst>
                  <a:ext uri="{FF2B5EF4-FFF2-40B4-BE49-F238E27FC236}">
                    <a16:creationId xmlns:a16="http://schemas.microsoft.com/office/drawing/2014/main" id="{1B2022F9-A6EA-1D1C-160C-4F6B50EF78DD}"/>
                  </a:ext>
                </a:extLst>
              </p:cNvPr>
              <p:cNvSpPr txBox="1"/>
              <p:nvPr/>
            </p:nvSpPr>
            <p:spPr>
              <a:xfrm>
                <a:off x="1690388" y="224267"/>
                <a:ext cx="1682941" cy="1118060"/>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DIY book scanner</a:t>
                </a:r>
              </a:p>
            </p:txBody>
          </p:sp>
        </p:grpSp>
        <p:grpSp>
          <p:nvGrpSpPr>
            <p:cNvPr id="13" name="Group 12">
              <a:extLst>
                <a:ext uri="{FF2B5EF4-FFF2-40B4-BE49-F238E27FC236}">
                  <a16:creationId xmlns:a16="http://schemas.microsoft.com/office/drawing/2014/main" id="{22CD8A26-204C-5E64-5793-B1F8A2CA8F8A}"/>
                </a:ext>
              </a:extLst>
            </p:cNvPr>
            <p:cNvGrpSpPr>
              <a:grpSpLocks noChangeAspect="1"/>
            </p:cNvGrpSpPr>
            <p:nvPr/>
          </p:nvGrpSpPr>
          <p:grpSpPr>
            <a:xfrm>
              <a:off x="4837074" y="1696893"/>
              <a:ext cx="1552650" cy="1259132"/>
              <a:chOff x="1647005" y="-364009"/>
              <a:chExt cx="2117341" cy="2253880"/>
            </a:xfrm>
          </p:grpSpPr>
          <p:sp>
            <p:nvSpPr>
              <p:cNvPr id="14" name="Right Arrow 13">
                <a:extLst>
                  <a:ext uri="{FF2B5EF4-FFF2-40B4-BE49-F238E27FC236}">
                    <a16:creationId xmlns:a16="http://schemas.microsoft.com/office/drawing/2014/main" id="{238FF182-63D9-DE7A-28B2-E07776CEF8ED}"/>
                  </a:ext>
                </a:extLst>
              </p:cNvPr>
              <p:cNvSpPr/>
              <p:nvPr/>
            </p:nvSpPr>
            <p:spPr>
              <a:xfrm>
                <a:off x="1647005" y="-364009"/>
                <a:ext cx="2117341" cy="2253880"/>
              </a:xfrm>
              <a:prstGeom prst="rightArrow">
                <a:avLst>
                  <a:gd name="adj1" fmla="val 60000"/>
                  <a:gd name="adj2" fmla="val 50000"/>
                </a:avLst>
              </a:prstGeom>
              <a:ln>
                <a:solidFill>
                  <a:schemeClr val="tx1"/>
                </a:solidFill>
              </a:ln>
            </p:spPr>
            <p:style>
              <a:lnRef idx="0">
                <a:schemeClr val="dk2">
                  <a:tint val="60000"/>
                  <a:hueOff val="0"/>
                  <a:satOff val="0"/>
                  <a:lumOff val="0"/>
                  <a:alphaOff val="0"/>
                </a:schemeClr>
              </a:lnRef>
              <a:fillRef idx="1">
                <a:schemeClr val="dk2">
                  <a:tint val="60000"/>
                  <a:hueOff val="0"/>
                  <a:satOff val="0"/>
                  <a:lumOff val="0"/>
                  <a:alphaOff val="0"/>
                </a:schemeClr>
              </a:fillRef>
              <a:effectRef idx="1">
                <a:schemeClr val="dk2">
                  <a:tint val="60000"/>
                  <a:hueOff val="0"/>
                  <a:satOff val="0"/>
                  <a:lumOff val="0"/>
                  <a:alphaOff val="0"/>
                </a:schemeClr>
              </a:effectRef>
              <a:fontRef idx="minor">
                <a:schemeClr val="dk2">
                  <a:hueOff val="0"/>
                  <a:satOff val="0"/>
                  <a:lumOff val="0"/>
                  <a:alphaOff val="0"/>
                </a:schemeClr>
              </a:fontRef>
            </p:style>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hueOff val="0"/>
                      <a:satOff val="0"/>
                      <a:lumOff val="0"/>
                      <a:alphaOff val="0"/>
                    </a:srgbClr>
                  </a:solidFill>
                  <a:effectLst/>
                  <a:uLnTx/>
                  <a:uFillTx/>
                  <a:latin typeface="Calibri" panose="020F0502020204030204"/>
                  <a:ea typeface="+mn-ea"/>
                  <a:cs typeface="+mn-cs"/>
                </a:endParaRPr>
              </a:p>
            </p:txBody>
          </p:sp>
          <p:sp>
            <p:nvSpPr>
              <p:cNvPr id="15" name="Right Arrow 4">
                <a:extLst>
                  <a:ext uri="{FF2B5EF4-FFF2-40B4-BE49-F238E27FC236}">
                    <a16:creationId xmlns:a16="http://schemas.microsoft.com/office/drawing/2014/main" id="{2A3B224D-7045-BC4D-4B14-B077DDFAB4A7}"/>
                  </a:ext>
                </a:extLst>
              </p:cNvPr>
              <p:cNvSpPr txBox="1"/>
              <p:nvPr/>
            </p:nvSpPr>
            <p:spPr>
              <a:xfrm>
                <a:off x="1664685" y="160284"/>
                <a:ext cx="1682940" cy="1274877"/>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0" tIns="0" rIns="0" bIns="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MuRET </a:t>
                </a:r>
                <a: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t>&amp; </a:t>
                </a:r>
                <a:br>
                  <a:rPr kumimoji="0" lang="en-US" sz="2000" b="0" i="0" u="none" strike="noStrike" kern="1200" cap="none" spc="0" normalizeH="0" baseline="0" noProof="0" dirty="0">
                    <a:ln>
                      <a:noFill/>
                    </a:ln>
                    <a:solidFill>
                      <a:sysClr val="windowText" lastClr="000000"/>
                    </a:solidFill>
                    <a:effectLst/>
                    <a:uLnTx/>
                    <a:uFillTx/>
                    <a:latin typeface="Calibri" panose="020F0502020204030204"/>
                    <a:ea typeface="+mn-ea"/>
                    <a:cs typeface="+mn-cs"/>
                  </a:rPr>
                </a:br>
                <a:r>
                  <a:rPr kumimoji="0" lang="en-US" sz="2000" b="1" i="0" u="none" strike="noStrike" kern="1200" cap="none" spc="0" normalizeH="0" baseline="0" noProof="0" dirty="0">
                    <a:ln>
                      <a:noFill/>
                    </a:ln>
                    <a:solidFill>
                      <a:sysClr val="windowText" lastClr="000000"/>
                    </a:solidFill>
                    <a:effectLst/>
                    <a:uLnTx/>
                    <a:uFillTx/>
                    <a:latin typeface="Calibri" panose="020F0502020204030204"/>
                    <a:ea typeface="+mn-ea"/>
                    <a:cs typeface="+mn-cs"/>
                  </a:rPr>
                  <a:t>MP-Editor</a:t>
                </a:r>
              </a:p>
            </p:txBody>
          </p:sp>
        </p:grpSp>
      </p:grpSp>
    </p:spTree>
    <p:extLst>
      <p:ext uri="{BB962C8B-B14F-4D97-AF65-F5344CB8AC3E}">
        <p14:creationId xmlns:p14="http://schemas.microsoft.com/office/powerpoint/2010/main" val="392600283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EAFB-3605-ABA3-2C39-A51276A307F5}"/>
              </a:ext>
            </a:extLst>
          </p:cNvPr>
          <p:cNvSpPr>
            <a:spLocks noGrp="1"/>
          </p:cNvSpPr>
          <p:nvPr>
            <p:ph type="title"/>
          </p:nvPr>
        </p:nvSpPr>
        <p:spPr>
          <a:xfrm>
            <a:off x="838200" y="365125"/>
            <a:ext cx="10515600" cy="1020763"/>
          </a:xfrm>
        </p:spPr>
        <p:txBody>
          <a:bodyPr/>
          <a:lstStyle/>
          <a:p>
            <a:r>
              <a:rPr lang="en-ES" dirty="0"/>
              <a:t>Results and Contributions</a:t>
            </a:r>
          </a:p>
        </p:txBody>
      </p:sp>
      <p:sp>
        <p:nvSpPr>
          <p:cNvPr id="3" name="Content Placeholder 2">
            <a:extLst>
              <a:ext uri="{FF2B5EF4-FFF2-40B4-BE49-F238E27FC236}">
                <a16:creationId xmlns:a16="http://schemas.microsoft.com/office/drawing/2014/main" id="{49AACFB9-F568-6687-D373-B470501A02B6}"/>
              </a:ext>
            </a:extLst>
          </p:cNvPr>
          <p:cNvSpPr>
            <a:spLocks noGrp="1"/>
          </p:cNvSpPr>
          <p:nvPr>
            <p:ph idx="1"/>
          </p:nvPr>
        </p:nvSpPr>
        <p:spPr>
          <a:xfrm>
            <a:off x="838200" y="1543050"/>
            <a:ext cx="10515600" cy="4672013"/>
          </a:xfrm>
        </p:spPr>
        <p:txBody>
          <a:bodyPr>
            <a:normAutofit fontScale="77500" lnSpcReduction="20000"/>
          </a:bodyPr>
          <a:lstStyle/>
          <a:p>
            <a:pPr>
              <a:lnSpc>
                <a:spcPct val="120000"/>
              </a:lnSpc>
            </a:pPr>
            <a:r>
              <a:rPr lang="en-GB" sz="3200" dirty="0"/>
              <a:t>C</a:t>
            </a:r>
            <a:r>
              <a:rPr lang="en-ES" sz="3200" dirty="0"/>
              <a:t>ase study in the use of open-source tools in music digitization and encoding</a:t>
            </a:r>
          </a:p>
          <a:p>
            <a:pPr>
              <a:lnSpc>
                <a:spcPct val="120000"/>
              </a:lnSpc>
            </a:pPr>
            <a:r>
              <a:rPr lang="en-ES" sz="3200" dirty="0"/>
              <a:t>Example of bringing projects and researchers together for a common goal</a:t>
            </a:r>
          </a:p>
          <a:p>
            <a:pPr>
              <a:lnSpc>
                <a:spcPct val="120000"/>
              </a:lnSpc>
            </a:pPr>
            <a:r>
              <a:rPr lang="en-ES" sz="3200" dirty="0"/>
              <a:t>Contributed to the development of various mensural-notation projects of the Music Encoding Community </a:t>
            </a:r>
          </a:p>
          <a:p>
            <a:pPr lvl="1">
              <a:lnSpc>
                <a:spcPct val="120000"/>
              </a:lnSpc>
            </a:pPr>
            <a:r>
              <a:rPr lang="en-ES" sz="2800" dirty="0"/>
              <a:t> </a:t>
            </a:r>
            <a:r>
              <a:rPr lang="en-ES" sz="2800" dirty="0">
                <a:solidFill>
                  <a:schemeClr val="accent6"/>
                </a:solidFill>
              </a:rPr>
              <a:t>MuRET</a:t>
            </a:r>
            <a:r>
              <a:rPr lang="en-ES" sz="2800" dirty="0"/>
              <a:t>, </a:t>
            </a:r>
            <a:r>
              <a:rPr lang="en-ES" sz="2800" dirty="0">
                <a:solidFill>
                  <a:schemeClr val="accent2"/>
                </a:solidFill>
              </a:rPr>
              <a:t>MP Editor</a:t>
            </a:r>
            <a:r>
              <a:rPr lang="en-ES" sz="2800" dirty="0"/>
              <a:t>, </a:t>
            </a:r>
            <a:r>
              <a:rPr lang="en-ES" sz="2800" dirty="0">
                <a:solidFill>
                  <a:schemeClr val="accent1"/>
                </a:solidFill>
              </a:rPr>
              <a:t>Humdrum **mens </a:t>
            </a:r>
            <a:r>
              <a:rPr lang="en-ES" sz="2800" dirty="0"/>
              <a:t>and</a:t>
            </a:r>
            <a:r>
              <a:rPr lang="en-ES" sz="2800" dirty="0">
                <a:solidFill>
                  <a:schemeClr val="accent1"/>
                </a:solidFill>
              </a:rPr>
              <a:t> humlib</a:t>
            </a:r>
            <a:endParaRPr lang="en-ES" sz="2800" dirty="0"/>
          </a:p>
          <a:p>
            <a:pPr lvl="1">
              <a:lnSpc>
                <a:spcPct val="120000"/>
              </a:lnSpc>
            </a:pPr>
            <a:r>
              <a:rPr lang="en-ES" sz="2800" dirty="0"/>
              <a:t> Improve individual tools</a:t>
            </a:r>
          </a:p>
          <a:p>
            <a:pPr lvl="1">
              <a:lnSpc>
                <a:spcPct val="120000"/>
              </a:lnSpc>
            </a:pPr>
            <a:r>
              <a:rPr lang="en-ES" sz="2800" dirty="0"/>
              <a:t> Allow for their interoperability</a:t>
            </a:r>
            <a:endParaRPr lang="en-ES" sz="3200" dirty="0"/>
          </a:p>
          <a:p>
            <a:pPr>
              <a:lnSpc>
                <a:spcPct val="120000"/>
              </a:lnSpc>
            </a:pPr>
            <a:r>
              <a:rPr lang="en-US" sz="3200" dirty="0"/>
              <a:t>Reusability of this digitization and encoding method by other scholars, archives, and libraries</a:t>
            </a:r>
          </a:p>
          <a:p>
            <a:pPr>
              <a:lnSpc>
                <a:spcPct val="120000"/>
              </a:lnSpc>
            </a:pPr>
            <a:r>
              <a:rPr lang="en-ES" sz="3200" dirty="0"/>
              <a:t>Pedagogical use and involvement of students in preservation of these books</a:t>
            </a:r>
          </a:p>
        </p:txBody>
      </p:sp>
    </p:spTree>
    <p:extLst>
      <p:ext uri="{BB962C8B-B14F-4D97-AF65-F5344CB8AC3E}">
        <p14:creationId xmlns:p14="http://schemas.microsoft.com/office/powerpoint/2010/main" val="28808326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D38E7-EE35-0093-D01D-FA70AF160EC7}"/>
              </a:ext>
            </a:extLst>
          </p:cNvPr>
          <p:cNvSpPr>
            <a:spLocks noGrp="1"/>
          </p:cNvSpPr>
          <p:nvPr>
            <p:ph type="title"/>
          </p:nvPr>
        </p:nvSpPr>
        <p:spPr>
          <a:xfrm>
            <a:off x="838200" y="484908"/>
            <a:ext cx="10515600" cy="861869"/>
          </a:xfrm>
        </p:spPr>
        <p:txBody>
          <a:bodyPr/>
          <a:lstStyle/>
          <a:p>
            <a:r>
              <a:rPr lang="en-ES" dirty="0"/>
              <a:t>Papers Regarding th</a:t>
            </a:r>
            <a:r>
              <a:rPr lang="en-GB" dirty="0"/>
              <a:t>is</a:t>
            </a:r>
            <a:r>
              <a:rPr lang="en-ES" dirty="0"/>
              <a:t> Work</a:t>
            </a:r>
          </a:p>
        </p:txBody>
      </p:sp>
      <p:sp>
        <p:nvSpPr>
          <p:cNvPr id="3" name="Content Placeholder 2">
            <a:extLst>
              <a:ext uri="{FF2B5EF4-FFF2-40B4-BE49-F238E27FC236}">
                <a16:creationId xmlns:a16="http://schemas.microsoft.com/office/drawing/2014/main" id="{D3D568A6-6AD9-0299-16B3-89FEE5D811F0}"/>
              </a:ext>
            </a:extLst>
          </p:cNvPr>
          <p:cNvSpPr>
            <a:spLocks noGrp="1"/>
          </p:cNvSpPr>
          <p:nvPr>
            <p:ph idx="1"/>
          </p:nvPr>
        </p:nvSpPr>
        <p:spPr>
          <a:xfrm>
            <a:off x="838200" y="1454728"/>
            <a:ext cx="10515600" cy="4793672"/>
          </a:xfrm>
        </p:spPr>
        <p:txBody>
          <a:bodyPr anchor="ctr">
            <a:normAutofit fontScale="70000" lnSpcReduction="20000"/>
          </a:bodyPr>
          <a:lstStyle/>
          <a:p>
            <a:pPr>
              <a:lnSpc>
                <a:spcPct val="120000"/>
              </a:lnSpc>
            </a:pPr>
            <a:r>
              <a:rPr lang="en-GB" b="1" i="0" u="none" strike="noStrike" dirty="0">
                <a:solidFill>
                  <a:schemeClr val="accent1"/>
                </a:solidFill>
                <a:effectLst/>
                <a:latin typeface="Arial" panose="020B0604020202020204" pitchFamily="34" charset="0"/>
              </a:rPr>
              <a:t>Digitization:</a:t>
            </a:r>
            <a:r>
              <a:rPr lang="en-GB" dirty="0">
                <a:solidFill>
                  <a:schemeClr val="accent1"/>
                </a:solidFill>
                <a:latin typeface="Arial" panose="020B0604020202020204" pitchFamily="34" charset="0"/>
              </a:rPr>
              <a:t> </a:t>
            </a:r>
            <a:r>
              <a:rPr lang="en-GB" b="0" i="0" u="none" strike="noStrike" dirty="0">
                <a:solidFill>
                  <a:srgbClr val="222222"/>
                </a:solidFill>
                <a:effectLst/>
                <a:latin typeface="Arial" panose="020B0604020202020204" pitchFamily="34" charset="0"/>
              </a:rPr>
              <a:t>Thomae, Martha E., Julie E. Cumming, and Ichiro </a:t>
            </a:r>
            <a:r>
              <a:rPr lang="en-GB" b="0" i="0" u="none" strike="noStrike" dirty="0" err="1">
                <a:solidFill>
                  <a:srgbClr val="222222"/>
                </a:solidFill>
                <a:effectLst/>
                <a:latin typeface="Arial" panose="020B0604020202020204" pitchFamily="34" charset="0"/>
              </a:rPr>
              <a:t>Fujinaga</a:t>
            </a:r>
            <a:r>
              <a:rPr lang="en-GB" b="0" i="0" u="none" strike="noStrike" dirty="0">
                <a:solidFill>
                  <a:srgbClr val="222222"/>
                </a:solidFill>
                <a:effectLst/>
                <a:latin typeface="Arial" panose="020B0604020202020204" pitchFamily="34" charset="0"/>
              </a:rPr>
              <a:t>. "Digitization of </a:t>
            </a:r>
            <a:r>
              <a:rPr lang="en-GB" b="0" i="0" u="none" strike="noStrike" dirty="0" err="1">
                <a:solidFill>
                  <a:srgbClr val="222222"/>
                </a:solidFill>
                <a:effectLst/>
                <a:latin typeface="Arial" panose="020B0604020202020204" pitchFamily="34" charset="0"/>
              </a:rPr>
              <a:t>Choirbooks</a:t>
            </a:r>
            <a:r>
              <a:rPr lang="en-GB" b="0" i="0" u="none" strike="noStrike" dirty="0">
                <a:solidFill>
                  <a:srgbClr val="222222"/>
                </a:solidFill>
                <a:effectLst/>
                <a:latin typeface="Arial" panose="020B0604020202020204" pitchFamily="34" charset="0"/>
              </a:rPr>
              <a:t> in Guatemala." In </a:t>
            </a:r>
            <a:r>
              <a:rPr lang="en-GB" b="0" i="1" u="none" strike="noStrike" dirty="0">
                <a:solidFill>
                  <a:srgbClr val="222222"/>
                </a:solidFill>
                <a:effectLst/>
                <a:latin typeface="Arial" panose="020B0604020202020204" pitchFamily="34" charset="0"/>
              </a:rPr>
              <a:t>Proceedings of the 9th International Conference on Digital Libraries for Musicology</a:t>
            </a:r>
            <a:r>
              <a:rPr lang="en-GB" b="0" i="0" u="none" strike="noStrike" dirty="0">
                <a:solidFill>
                  <a:srgbClr val="222222"/>
                </a:solidFill>
                <a:effectLst/>
                <a:latin typeface="Arial" panose="020B0604020202020204" pitchFamily="34" charset="0"/>
              </a:rPr>
              <a:t>, pp. 19-26. 2022.</a:t>
            </a:r>
          </a:p>
          <a:p>
            <a:pPr>
              <a:lnSpc>
                <a:spcPct val="120000"/>
              </a:lnSpc>
            </a:pPr>
            <a:r>
              <a:rPr lang="en-GB" b="1" i="0" u="none" strike="noStrike" dirty="0">
                <a:solidFill>
                  <a:srgbClr val="C00000"/>
                </a:solidFill>
                <a:effectLst/>
                <a:latin typeface="Arial" panose="020B0604020202020204" pitchFamily="34" charset="0"/>
              </a:rPr>
              <a:t>Measuring Polyphony Editor (MP Editor) &amp; Scoring Up: </a:t>
            </a:r>
            <a:r>
              <a:rPr lang="en-GB" b="0" i="0" u="none" strike="noStrike" dirty="0">
                <a:solidFill>
                  <a:srgbClr val="222222"/>
                </a:solidFill>
                <a:effectLst/>
                <a:latin typeface="Arial" panose="020B0604020202020204" pitchFamily="34" charset="0"/>
              </a:rPr>
              <a:t>Desmond, Karen. "Next Steps for Measuring Polyphony: A Prototype Editor for Encoding Mensural Music." In </a:t>
            </a:r>
            <a:r>
              <a:rPr lang="en-GB" b="0" i="1" u="none" strike="noStrike" dirty="0">
                <a:solidFill>
                  <a:srgbClr val="222222"/>
                </a:solidFill>
                <a:effectLst/>
                <a:latin typeface="Arial" panose="020B0604020202020204" pitchFamily="34" charset="0"/>
              </a:rPr>
              <a:t>Music Encoding Conference 2020</a:t>
            </a:r>
            <a:r>
              <a:rPr lang="en-GB" b="0" i="0" u="none" strike="noStrike" dirty="0">
                <a:solidFill>
                  <a:srgbClr val="222222"/>
                </a:solidFill>
                <a:effectLst/>
                <a:latin typeface="Arial" panose="020B0604020202020204" pitchFamily="34" charset="0"/>
              </a:rPr>
              <a:t>. 2020.</a:t>
            </a:r>
          </a:p>
          <a:p>
            <a:pPr>
              <a:lnSpc>
                <a:spcPct val="120000"/>
              </a:lnSpc>
            </a:pPr>
            <a:r>
              <a:rPr lang="en-GB" b="1" dirty="0">
                <a:solidFill>
                  <a:srgbClr val="00AE2C"/>
                </a:solidFill>
                <a:latin typeface="Arial" panose="020B0604020202020204" pitchFamily="34" charset="0"/>
              </a:rPr>
              <a:t>Interoperability work</a:t>
            </a:r>
            <a:r>
              <a:rPr lang="en-GB" b="1" i="0" u="none" strike="noStrike" dirty="0">
                <a:solidFill>
                  <a:srgbClr val="00AE2C"/>
                </a:solidFill>
                <a:effectLst/>
                <a:latin typeface="Arial" panose="020B0604020202020204" pitchFamily="34" charset="0"/>
              </a:rPr>
              <a:t> </a:t>
            </a:r>
            <a:r>
              <a:rPr lang="en-GB" b="1" i="0" u="none" strike="noStrike" dirty="0">
                <a:effectLst/>
                <a:latin typeface="Arial" panose="020B0604020202020204" pitchFamily="34" charset="0"/>
              </a:rPr>
              <a:t>–</a:t>
            </a:r>
            <a:r>
              <a:rPr lang="en-GB" b="1" i="0" u="none" strike="noStrike" dirty="0">
                <a:solidFill>
                  <a:schemeClr val="accent6"/>
                </a:solidFill>
                <a:effectLst/>
                <a:latin typeface="Arial" panose="020B0604020202020204" pitchFamily="34" charset="0"/>
              </a:rPr>
              <a:t> </a:t>
            </a:r>
            <a:r>
              <a:rPr lang="en-GB" b="1" i="0" u="none" strike="noStrike" dirty="0" err="1">
                <a:solidFill>
                  <a:schemeClr val="accent6">
                    <a:lumMod val="75000"/>
                  </a:schemeClr>
                </a:solidFill>
                <a:effectLst/>
                <a:latin typeface="Arial" panose="020B0604020202020204" pitchFamily="34" charset="0"/>
              </a:rPr>
              <a:t>MuRET</a:t>
            </a:r>
            <a:r>
              <a:rPr lang="en-GB" b="1" i="0" u="none" strike="noStrike" dirty="0">
                <a:solidFill>
                  <a:schemeClr val="accent6">
                    <a:lumMod val="75000"/>
                  </a:schemeClr>
                </a:solidFill>
                <a:effectLst/>
                <a:latin typeface="Arial" panose="020B0604020202020204" pitchFamily="34" charset="0"/>
              </a:rPr>
              <a:t> (OMR) </a:t>
            </a:r>
            <a:r>
              <a:rPr lang="en-GB" b="1" i="0" u="none" strike="noStrike" dirty="0">
                <a:solidFill>
                  <a:srgbClr val="00AE2C"/>
                </a:solidFill>
                <a:effectLst/>
                <a:latin typeface="Arial" panose="020B0604020202020204" pitchFamily="34" charset="0"/>
              </a:rPr>
              <a:t>and </a:t>
            </a:r>
            <a:r>
              <a:rPr lang="en-GB" b="1" i="0" u="none" strike="noStrike" dirty="0">
                <a:solidFill>
                  <a:schemeClr val="accent6">
                    <a:lumMod val="75000"/>
                  </a:schemeClr>
                </a:solidFill>
                <a:effectLst/>
                <a:latin typeface="Arial" panose="020B0604020202020204" pitchFamily="34" charset="0"/>
              </a:rPr>
              <a:t>Dissonance Filter </a:t>
            </a:r>
            <a:r>
              <a:rPr lang="en-GB" b="1" i="0" u="none" strike="noStrike" dirty="0">
                <a:solidFill>
                  <a:srgbClr val="00AE2C"/>
                </a:solidFill>
                <a:effectLst/>
                <a:latin typeface="Arial" panose="020B0604020202020204" pitchFamily="34" charset="0"/>
              </a:rPr>
              <a:t>integration into the </a:t>
            </a:r>
            <a:r>
              <a:rPr lang="en-GB" b="1" i="0" u="none" strike="noStrike" dirty="0">
                <a:solidFill>
                  <a:schemeClr val="accent6">
                    <a:lumMod val="75000"/>
                  </a:schemeClr>
                </a:solidFill>
                <a:effectLst/>
                <a:latin typeface="Arial" panose="020B0604020202020204" pitchFamily="34" charset="0"/>
              </a:rPr>
              <a:t>MP Editor</a:t>
            </a:r>
            <a:r>
              <a:rPr lang="en-GB" b="1" i="0" u="none" strike="noStrike" dirty="0">
                <a:solidFill>
                  <a:srgbClr val="00AE2C"/>
                </a:solidFill>
                <a:effectLst/>
                <a:latin typeface="Arial" panose="020B0604020202020204" pitchFamily="34" charset="0"/>
              </a:rPr>
              <a:t>: </a:t>
            </a:r>
            <a:r>
              <a:rPr lang="en-GB" b="0" i="0" u="none" strike="noStrike" dirty="0">
                <a:solidFill>
                  <a:srgbClr val="222222"/>
                </a:solidFill>
                <a:effectLst/>
                <a:latin typeface="Arial" panose="020B0604020202020204" pitchFamily="34" charset="0"/>
              </a:rPr>
              <a:t>Desmond, Karen, Laurent Pugin, Juliette </a:t>
            </a:r>
            <a:r>
              <a:rPr lang="en-GB" b="0" i="0" u="none" strike="noStrike" dirty="0" err="1">
                <a:solidFill>
                  <a:srgbClr val="222222"/>
                </a:solidFill>
                <a:effectLst/>
                <a:latin typeface="Arial" panose="020B0604020202020204" pitchFamily="34" charset="0"/>
              </a:rPr>
              <a:t>Regimbal</a:t>
            </a:r>
            <a:r>
              <a:rPr lang="en-GB" b="0" i="0" u="none" strike="noStrike" dirty="0">
                <a:solidFill>
                  <a:srgbClr val="222222"/>
                </a:solidFill>
                <a:effectLst/>
                <a:latin typeface="Arial" panose="020B0604020202020204" pitchFamily="34" charset="0"/>
              </a:rPr>
              <a:t>, David </a:t>
            </a:r>
            <a:r>
              <a:rPr lang="en-GB" b="0" i="0" u="none" strike="noStrike" dirty="0" err="1">
                <a:solidFill>
                  <a:srgbClr val="222222"/>
                </a:solidFill>
                <a:effectLst/>
                <a:latin typeface="Arial" panose="020B0604020202020204" pitchFamily="34" charset="0"/>
              </a:rPr>
              <a:t>Rizo</a:t>
            </a:r>
            <a:r>
              <a:rPr lang="en-GB" b="0" i="0" u="none" strike="noStrike" dirty="0">
                <a:solidFill>
                  <a:srgbClr val="222222"/>
                </a:solidFill>
                <a:effectLst/>
                <a:latin typeface="Arial" panose="020B0604020202020204" pitchFamily="34" charset="0"/>
              </a:rPr>
              <a:t>, Craig Sapp, and Martha E. Thomae. "Encoding Polyphony from Medieval Manuscripts Notated in Mensural Notation." (2022).</a:t>
            </a:r>
          </a:p>
          <a:p>
            <a:pPr>
              <a:lnSpc>
                <a:spcPct val="120000"/>
              </a:lnSpc>
            </a:pPr>
            <a:r>
              <a:rPr lang="en-GB" b="1" i="0" u="none" strike="noStrike" dirty="0">
                <a:solidFill>
                  <a:schemeClr val="accent2"/>
                </a:solidFill>
                <a:effectLst/>
                <a:latin typeface="Arial" panose="020B0604020202020204" pitchFamily="34" charset="0"/>
              </a:rPr>
              <a:t>Dissonant Filter use in the MP Editor: </a:t>
            </a:r>
            <a:r>
              <a:rPr lang="en-GB" b="0" i="0" u="none" strike="noStrike" dirty="0">
                <a:solidFill>
                  <a:srgbClr val="222222"/>
                </a:solidFill>
                <a:effectLst/>
                <a:latin typeface="Arial" panose="020B0604020202020204" pitchFamily="34" charset="0"/>
              </a:rPr>
              <a:t>Thomae, Martha E., Julie E. Cumming, and Ichiro </a:t>
            </a:r>
            <a:r>
              <a:rPr lang="en-GB" b="0" i="0" u="none" strike="noStrike" dirty="0" err="1">
                <a:solidFill>
                  <a:srgbClr val="222222"/>
                </a:solidFill>
                <a:effectLst/>
                <a:latin typeface="Arial" panose="020B0604020202020204" pitchFamily="34" charset="0"/>
              </a:rPr>
              <a:t>Fujinaga</a:t>
            </a:r>
            <a:r>
              <a:rPr lang="en-GB" b="0" i="0" u="none" strike="noStrike" dirty="0">
                <a:solidFill>
                  <a:srgbClr val="222222"/>
                </a:solidFill>
                <a:effectLst/>
                <a:latin typeface="Arial" panose="020B0604020202020204" pitchFamily="34" charset="0"/>
              </a:rPr>
              <a:t>. "Counterpoint error-detection tools for optical music recognition of Renaissance polyphonic music." In </a:t>
            </a:r>
            <a:r>
              <a:rPr lang="en-GB" b="0" i="1" u="none" strike="noStrike" dirty="0">
                <a:solidFill>
                  <a:srgbClr val="222222"/>
                </a:solidFill>
                <a:effectLst/>
                <a:latin typeface="Arial" panose="020B0604020202020204" pitchFamily="34" charset="0"/>
              </a:rPr>
              <a:t>Proceedings of the 23rd International Society for Music Information Retrieval Conference (ISMIR)</a:t>
            </a:r>
            <a:r>
              <a:rPr lang="en-GB" b="0" i="0" u="none" strike="noStrike" dirty="0">
                <a:solidFill>
                  <a:srgbClr val="222222"/>
                </a:solidFill>
                <a:effectLst/>
                <a:latin typeface="Arial" panose="020B0604020202020204" pitchFamily="34" charset="0"/>
              </a:rPr>
              <a:t>. 2022.</a:t>
            </a:r>
          </a:p>
        </p:txBody>
      </p:sp>
      <p:sp>
        <p:nvSpPr>
          <p:cNvPr id="4" name="Slide Number Placeholder 3">
            <a:extLst>
              <a:ext uri="{FF2B5EF4-FFF2-40B4-BE49-F238E27FC236}">
                <a16:creationId xmlns:a16="http://schemas.microsoft.com/office/drawing/2014/main" id="{76D6DCA5-6D8E-E4F4-CA5B-29BDD5DDAFD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819673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8188-0981-CB46-9A0B-D75F46DBA6AB}"/>
              </a:ext>
            </a:extLst>
          </p:cNvPr>
          <p:cNvSpPr>
            <a:spLocks noGrp="1"/>
          </p:cNvSpPr>
          <p:nvPr>
            <p:ph type="title"/>
          </p:nvPr>
        </p:nvSpPr>
        <p:spPr>
          <a:xfrm>
            <a:off x="838200" y="381750"/>
            <a:ext cx="10515600" cy="928447"/>
          </a:xfrm>
        </p:spPr>
        <p:txBody>
          <a:bodyPr/>
          <a:lstStyle/>
          <a:p>
            <a:r>
              <a:rPr lang="en-US" i="0" dirty="0"/>
              <a:t>Acknowledgements</a:t>
            </a:r>
          </a:p>
        </p:txBody>
      </p:sp>
      <p:sp>
        <p:nvSpPr>
          <p:cNvPr id="3" name="Content Placeholder 2">
            <a:extLst>
              <a:ext uri="{FF2B5EF4-FFF2-40B4-BE49-F238E27FC236}">
                <a16:creationId xmlns:a16="http://schemas.microsoft.com/office/drawing/2014/main" id="{68E51209-8D7E-1B47-B094-63617A699F0C}"/>
              </a:ext>
            </a:extLst>
          </p:cNvPr>
          <p:cNvSpPr>
            <a:spLocks noGrp="1"/>
          </p:cNvSpPr>
          <p:nvPr>
            <p:ph idx="1"/>
          </p:nvPr>
        </p:nvSpPr>
        <p:spPr>
          <a:xfrm>
            <a:off x="838200" y="1442301"/>
            <a:ext cx="10515600" cy="5033949"/>
          </a:xfrm>
        </p:spPr>
        <p:txBody>
          <a:bodyPr anchor="t">
            <a:noAutofit/>
          </a:bodyPr>
          <a:lstStyle/>
          <a:p>
            <a:pPr marL="0" indent="0">
              <a:lnSpc>
                <a:spcPct val="120000"/>
              </a:lnSpc>
              <a:spcBef>
                <a:spcPts val="400"/>
              </a:spcBef>
              <a:buNone/>
            </a:pPr>
            <a:r>
              <a:rPr lang="en-US" sz="2000" dirty="0"/>
              <a:t>This collaborative project would not have been possible without the support from:</a:t>
            </a:r>
            <a:endParaRPr lang="en-US" sz="2000" b="1" dirty="0"/>
          </a:p>
          <a:p>
            <a:pPr>
              <a:lnSpc>
                <a:spcPct val="120000"/>
              </a:lnSpc>
              <a:spcBef>
                <a:spcPts val="400"/>
              </a:spcBef>
            </a:pPr>
            <a:r>
              <a:rPr lang="en-US" sz="1800" b="1" dirty="0" err="1"/>
              <a:t>Archivo</a:t>
            </a:r>
            <a:r>
              <a:rPr lang="en-US" sz="1800" b="1" dirty="0"/>
              <a:t> Histórico Arquidiocesano de Guatemala (AHAG) </a:t>
            </a:r>
            <a:r>
              <a:rPr lang="en-US" sz="1800" dirty="0"/>
              <a:t>for granting permission for the project</a:t>
            </a:r>
            <a:endParaRPr lang="en-CA" sz="1800" dirty="0"/>
          </a:p>
          <a:p>
            <a:pPr>
              <a:lnSpc>
                <a:spcPct val="120000"/>
              </a:lnSpc>
              <a:spcBef>
                <a:spcPts val="400"/>
              </a:spcBef>
            </a:pPr>
            <a:r>
              <a:rPr lang="en-US" sz="1800" b="1" dirty="0"/>
              <a:t>Omar Morales Abril</a:t>
            </a:r>
            <a:r>
              <a:rPr lang="en-US" sz="1800" dirty="0"/>
              <a:t>, Guatemalan musicologist that provided me with advice and information about the choirbooks</a:t>
            </a:r>
          </a:p>
          <a:p>
            <a:pPr>
              <a:lnSpc>
                <a:spcPct val="120000"/>
              </a:lnSpc>
              <a:spcBef>
                <a:spcPts val="400"/>
              </a:spcBef>
            </a:pPr>
            <a:r>
              <a:rPr lang="en-US" sz="1800" b="1" dirty="0"/>
              <a:t>Alejandro Conde</a:t>
            </a:r>
            <a:r>
              <a:rPr lang="en-US" sz="1800" dirty="0"/>
              <a:t>, AHAG’s archivist that supported and facilitated the project</a:t>
            </a:r>
          </a:p>
          <a:p>
            <a:pPr>
              <a:lnSpc>
                <a:spcPct val="120000"/>
              </a:lnSpc>
              <a:spcBef>
                <a:spcPts val="400"/>
              </a:spcBef>
            </a:pPr>
            <a:r>
              <a:rPr lang="en-US" sz="1800" b="1" dirty="0"/>
              <a:t>José German Thomae </a:t>
            </a:r>
            <a:r>
              <a:rPr lang="en-US" sz="1800" b="1" dirty="0" err="1"/>
              <a:t>Villela</a:t>
            </a:r>
            <a:r>
              <a:rPr lang="en-US" sz="1800" dirty="0"/>
              <a:t> for constructing the cradle</a:t>
            </a:r>
          </a:p>
          <a:p>
            <a:pPr>
              <a:lnSpc>
                <a:spcPct val="120000"/>
              </a:lnSpc>
              <a:spcBef>
                <a:spcPts val="400"/>
              </a:spcBef>
            </a:pPr>
            <a:r>
              <a:rPr lang="en-US" sz="1800" b="1" dirty="0"/>
              <a:t>Darryl Cameron </a:t>
            </a:r>
            <a:r>
              <a:rPr lang="en-US" sz="1800" dirty="0"/>
              <a:t>for lending the </a:t>
            </a:r>
            <a:r>
              <a:rPr lang="en-US" sz="1800" dirty="0" err="1"/>
              <a:t>copystand</a:t>
            </a:r>
            <a:endParaRPr lang="en-US" sz="1800" dirty="0"/>
          </a:p>
          <a:p>
            <a:pPr>
              <a:lnSpc>
                <a:spcPct val="120000"/>
              </a:lnSpc>
              <a:spcBef>
                <a:spcPts val="400"/>
              </a:spcBef>
            </a:pPr>
            <a:r>
              <a:rPr lang="en-US" sz="1800" b="1" dirty="0"/>
              <a:t>Daniel Hernández-Salazar </a:t>
            </a:r>
            <a:r>
              <a:rPr lang="en-US" sz="1800" dirty="0"/>
              <a:t>for setting the camera parameters</a:t>
            </a:r>
          </a:p>
          <a:p>
            <a:pPr>
              <a:lnSpc>
                <a:spcPct val="120000"/>
              </a:lnSpc>
              <a:spcBef>
                <a:spcPts val="400"/>
              </a:spcBef>
            </a:pPr>
            <a:r>
              <a:rPr lang="en-US" sz="1800" b="1" dirty="0"/>
              <a:t>Distributed Digital Music Archives and Libraries (DDMAL) Lab at McGill University </a:t>
            </a:r>
            <a:r>
              <a:rPr lang="en-US" sz="1800" dirty="0"/>
              <a:t>for lending the lights and other parts of the equipment</a:t>
            </a:r>
            <a:endParaRPr lang="en-US" sz="1800" b="1" dirty="0"/>
          </a:p>
          <a:p>
            <a:pPr>
              <a:lnSpc>
                <a:spcPct val="120000"/>
              </a:lnSpc>
              <a:spcBef>
                <a:spcPts val="400"/>
              </a:spcBef>
            </a:pPr>
            <a:r>
              <a:rPr lang="en-US" sz="1800" b="1" dirty="0"/>
              <a:t>Marvin </a:t>
            </a:r>
            <a:r>
              <a:rPr lang="en-US" sz="1800" b="1" dirty="0" err="1"/>
              <a:t>Duchow</a:t>
            </a:r>
            <a:r>
              <a:rPr lang="en-US" sz="1800" b="1" dirty="0"/>
              <a:t> Music Library at McGill University</a:t>
            </a:r>
            <a:r>
              <a:rPr lang="en-US" sz="1800" dirty="0"/>
              <a:t> for lending the camera</a:t>
            </a:r>
          </a:p>
          <a:p>
            <a:pPr>
              <a:lnSpc>
                <a:spcPct val="120000"/>
              </a:lnSpc>
              <a:spcBef>
                <a:spcPts val="400"/>
              </a:spcBef>
            </a:pPr>
            <a:r>
              <a:rPr lang="en-US" sz="1800" b="1" dirty="0"/>
              <a:t>Centro de </a:t>
            </a:r>
            <a:r>
              <a:rPr lang="en-US" sz="1800" b="1" dirty="0" err="1"/>
              <a:t>Rescate</a:t>
            </a:r>
            <a:r>
              <a:rPr lang="en-US" sz="1800" b="1" dirty="0"/>
              <a:t>, </a:t>
            </a:r>
            <a:r>
              <a:rPr lang="en-US" sz="1800" b="1" dirty="0" err="1"/>
              <a:t>Estudio</a:t>
            </a:r>
            <a:r>
              <a:rPr lang="en-US" sz="1800" b="1" dirty="0"/>
              <a:t> y </a:t>
            </a:r>
            <a:r>
              <a:rPr lang="en-US" sz="1800" b="1" dirty="0" err="1"/>
              <a:t>Análisis</a:t>
            </a:r>
            <a:r>
              <a:rPr lang="en-US" sz="1800" b="1" dirty="0"/>
              <a:t> </a:t>
            </a:r>
            <a:r>
              <a:rPr lang="en-US" sz="1800" b="1" dirty="0" err="1"/>
              <a:t>Científico</a:t>
            </a:r>
            <a:r>
              <a:rPr lang="en-US" sz="1800" b="1" dirty="0"/>
              <a:t> del </a:t>
            </a:r>
            <a:r>
              <a:rPr lang="en-US" sz="1800" b="1" dirty="0" err="1"/>
              <a:t>Arte</a:t>
            </a:r>
            <a:r>
              <a:rPr lang="en-US" sz="1800" b="1" dirty="0"/>
              <a:t> (CREA) </a:t>
            </a:r>
            <a:r>
              <a:rPr lang="en-US" sz="1800" dirty="0"/>
              <a:t>for the conservation assessment of the collection and the conservation treatment of the choirbook</a:t>
            </a:r>
          </a:p>
          <a:p>
            <a:pPr>
              <a:lnSpc>
                <a:spcPct val="120000"/>
              </a:lnSpc>
              <a:spcBef>
                <a:spcPts val="400"/>
              </a:spcBef>
            </a:pPr>
            <a:endParaRPr lang="en-US" sz="1800" dirty="0"/>
          </a:p>
        </p:txBody>
      </p:sp>
      <p:sp>
        <p:nvSpPr>
          <p:cNvPr id="4" name="Slide Number Placeholder 3">
            <a:extLst>
              <a:ext uri="{FF2B5EF4-FFF2-40B4-BE49-F238E27FC236}">
                <a16:creationId xmlns:a16="http://schemas.microsoft.com/office/drawing/2014/main" id="{3264711E-C719-D544-A33B-6A1285FE31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04645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98188-0981-CB46-9A0B-D75F46DBA6AB}"/>
              </a:ext>
            </a:extLst>
          </p:cNvPr>
          <p:cNvSpPr>
            <a:spLocks noGrp="1"/>
          </p:cNvSpPr>
          <p:nvPr>
            <p:ph type="title"/>
          </p:nvPr>
        </p:nvSpPr>
        <p:spPr>
          <a:xfrm>
            <a:off x="838200" y="365126"/>
            <a:ext cx="10515600" cy="964053"/>
          </a:xfrm>
        </p:spPr>
        <p:txBody>
          <a:bodyPr/>
          <a:lstStyle/>
          <a:p>
            <a:r>
              <a:rPr lang="en-US" dirty="0"/>
              <a:t>Acknowledgements</a:t>
            </a:r>
          </a:p>
        </p:txBody>
      </p:sp>
      <p:sp>
        <p:nvSpPr>
          <p:cNvPr id="3" name="Content Placeholder 2">
            <a:extLst>
              <a:ext uri="{FF2B5EF4-FFF2-40B4-BE49-F238E27FC236}">
                <a16:creationId xmlns:a16="http://schemas.microsoft.com/office/drawing/2014/main" id="{68E51209-8D7E-1B47-B094-63617A699F0C}"/>
              </a:ext>
            </a:extLst>
          </p:cNvPr>
          <p:cNvSpPr>
            <a:spLocks noGrp="1"/>
          </p:cNvSpPr>
          <p:nvPr>
            <p:ph idx="1"/>
          </p:nvPr>
        </p:nvSpPr>
        <p:spPr>
          <a:xfrm>
            <a:off x="838200" y="1395167"/>
            <a:ext cx="10515600" cy="4781797"/>
          </a:xfrm>
        </p:spPr>
        <p:txBody>
          <a:bodyPr anchor="ctr">
            <a:normAutofit/>
          </a:bodyPr>
          <a:lstStyle/>
          <a:p>
            <a:pPr>
              <a:lnSpc>
                <a:spcPct val="120000"/>
              </a:lnSpc>
              <a:spcBef>
                <a:spcPts val="400"/>
              </a:spcBef>
            </a:pPr>
            <a:r>
              <a:rPr lang="en-US" sz="1800" b="1" dirty="0"/>
              <a:t>Julia Craig-</a:t>
            </a:r>
            <a:r>
              <a:rPr lang="en-US" sz="1800" b="1" dirty="0" err="1"/>
              <a:t>McFeely</a:t>
            </a:r>
            <a:r>
              <a:rPr lang="en-US" sz="1800" b="1" dirty="0"/>
              <a:t> </a:t>
            </a:r>
            <a:r>
              <a:rPr lang="en-US" sz="1800" dirty="0"/>
              <a:t>and </a:t>
            </a:r>
            <a:r>
              <a:rPr lang="en-US" sz="1800" b="1" dirty="0"/>
              <a:t>Lynda </a:t>
            </a:r>
            <a:r>
              <a:rPr lang="en-US" sz="1800" b="1" dirty="0" err="1"/>
              <a:t>Sayce</a:t>
            </a:r>
            <a:r>
              <a:rPr lang="en-US" sz="1800" b="1" dirty="0"/>
              <a:t> </a:t>
            </a:r>
            <a:r>
              <a:rPr lang="en-US" sz="1800" dirty="0"/>
              <a:t>(DIAMM), </a:t>
            </a:r>
            <a:r>
              <a:rPr lang="en-CA" sz="1800" b="1" dirty="0"/>
              <a:t>Jessica </a:t>
            </a:r>
            <a:r>
              <a:rPr lang="en-CA" sz="1800" b="1" dirty="0" err="1"/>
              <a:t>Régimbald</a:t>
            </a:r>
            <a:r>
              <a:rPr lang="en-CA" sz="1800" dirty="0"/>
              <a:t>, </a:t>
            </a:r>
            <a:r>
              <a:rPr lang="en-CA" sz="1800" b="1" dirty="0"/>
              <a:t>Marie-Chantal </a:t>
            </a:r>
            <a:r>
              <a:rPr lang="en-CA" sz="1800" b="1" dirty="0" err="1"/>
              <a:t>Anctil</a:t>
            </a:r>
            <a:r>
              <a:rPr lang="en-CA" sz="1800" dirty="0"/>
              <a:t>, and </a:t>
            </a:r>
            <a:r>
              <a:rPr lang="en-CA" sz="1800" b="1" dirty="0"/>
              <a:t>Michel Legendre </a:t>
            </a:r>
            <a:r>
              <a:rPr lang="en-CA" sz="1800" dirty="0"/>
              <a:t>(</a:t>
            </a:r>
            <a:r>
              <a:rPr lang="en-CA" sz="1800" dirty="0" err="1"/>
              <a:t>BAnQ</a:t>
            </a:r>
            <a:r>
              <a:rPr lang="en-CA" sz="1800" dirty="0"/>
              <a:t>), and </a:t>
            </a:r>
            <a:r>
              <a:rPr lang="en-CA" sz="1800" b="1" dirty="0"/>
              <a:t>Gregory Houston </a:t>
            </a:r>
            <a:r>
              <a:rPr lang="en-CA" sz="1800" dirty="0"/>
              <a:t>(McGill Library) for their advice regarding digitization and conservation of special collections</a:t>
            </a:r>
          </a:p>
          <a:p>
            <a:pPr>
              <a:lnSpc>
                <a:spcPct val="120000"/>
              </a:lnSpc>
              <a:spcBef>
                <a:spcPts val="400"/>
              </a:spcBef>
            </a:pPr>
            <a:r>
              <a:rPr lang="en-US" sz="1800" b="1" dirty="0"/>
              <a:t>David Rizo</a:t>
            </a:r>
            <a:r>
              <a:rPr lang="en-US" sz="1800" dirty="0"/>
              <a:t>, </a:t>
            </a:r>
            <a:r>
              <a:rPr lang="en-US" sz="1800" b="1" dirty="0"/>
              <a:t>Karen Desmond</a:t>
            </a:r>
            <a:r>
              <a:rPr lang="en-US" sz="1800" dirty="0"/>
              <a:t>, and </a:t>
            </a:r>
            <a:r>
              <a:rPr lang="en-US" sz="1800" b="1" dirty="0"/>
              <a:t>Juliette Regimbal </a:t>
            </a:r>
            <a:br>
              <a:rPr lang="en-US" sz="1800" b="1" dirty="0"/>
            </a:br>
            <a:r>
              <a:rPr lang="en-US" sz="1800" dirty="0"/>
              <a:t>who made possible for MuRET and the MP-Editor to communicate with one another</a:t>
            </a:r>
          </a:p>
          <a:p>
            <a:pPr>
              <a:lnSpc>
                <a:spcPct val="120000"/>
              </a:lnSpc>
              <a:spcBef>
                <a:spcPts val="400"/>
              </a:spcBef>
            </a:pPr>
            <a:r>
              <a:rPr lang="en-US" sz="1800" b="1" dirty="0"/>
              <a:t>Craig Stuart Sapp </a:t>
            </a:r>
            <a:r>
              <a:rPr lang="en-US" sz="1800" dirty="0"/>
              <a:t>whose work allowed for the dissonance labels to be displayed in the MP-Editor</a:t>
            </a:r>
          </a:p>
          <a:p>
            <a:pPr>
              <a:lnSpc>
                <a:spcPct val="120000"/>
              </a:lnSpc>
              <a:spcBef>
                <a:spcPts val="400"/>
              </a:spcBef>
            </a:pPr>
            <a:r>
              <a:rPr lang="en-US" sz="1800" b="1" dirty="0"/>
              <a:t>Jorge Calvo-Zaragoza</a:t>
            </a:r>
            <a:r>
              <a:rPr lang="en-US" sz="1800" dirty="0"/>
              <a:t>, </a:t>
            </a:r>
            <a:r>
              <a:rPr lang="en-US" sz="1800" b="1" dirty="0"/>
              <a:t>Francisco Castellanos</a:t>
            </a:r>
            <a:r>
              <a:rPr lang="en-US" sz="1800" dirty="0"/>
              <a:t>, </a:t>
            </a:r>
            <a:r>
              <a:rPr lang="en-US" sz="1800" b="1" dirty="0"/>
              <a:t>Antonio Ríos Vila</a:t>
            </a:r>
            <a:r>
              <a:rPr lang="en-US" sz="1800" dirty="0"/>
              <a:t>, </a:t>
            </a:r>
            <a:r>
              <a:rPr lang="en-US" sz="1800" b="1" dirty="0"/>
              <a:t>and José Manuel Iñesta </a:t>
            </a:r>
            <a:r>
              <a:rPr lang="en-US" sz="1800" dirty="0"/>
              <a:t>who developed the models used in MuRET</a:t>
            </a:r>
          </a:p>
          <a:p>
            <a:pPr>
              <a:lnSpc>
                <a:spcPct val="120000"/>
              </a:lnSpc>
              <a:spcBef>
                <a:spcPts val="400"/>
              </a:spcBef>
            </a:pPr>
            <a:r>
              <a:rPr lang="en-US" sz="1800" b="1" dirty="0"/>
              <a:t>Laurent Pugin </a:t>
            </a:r>
            <a:r>
              <a:rPr lang="en-US" sz="1800" dirty="0"/>
              <a:t>for his work on Verovio</a:t>
            </a:r>
          </a:p>
          <a:p>
            <a:pPr>
              <a:lnSpc>
                <a:spcPct val="120000"/>
              </a:lnSpc>
              <a:spcBef>
                <a:spcPts val="400"/>
              </a:spcBef>
            </a:pPr>
            <a:r>
              <a:rPr lang="en-US" sz="1800" b="1" dirty="0"/>
              <a:t>Alexander Morgan </a:t>
            </a:r>
            <a:r>
              <a:rPr lang="en-US" sz="1800" dirty="0"/>
              <a:t>for his Renaissance dissonance labeler script</a:t>
            </a:r>
          </a:p>
          <a:p>
            <a:pPr>
              <a:lnSpc>
                <a:spcPct val="120000"/>
              </a:lnSpc>
              <a:spcBef>
                <a:spcPts val="400"/>
              </a:spcBef>
            </a:pPr>
            <a:r>
              <a:rPr lang="en-US" sz="1800" b="1" dirty="0"/>
              <a:t>Peter Schubert</a:t>
            </a:r>
            <a:r>
              <a:rPr lang="en-US" sz="1800" dirty="0"/>
              <a:t> for his expert advice in counterpoint matters</a:t>
            </a:r>
          </a:p>
          <a:p>
            <a:pPr>
              <a:lnSpc>
                <a:spcPct val="120000"/>
              </a:lnSpc>
              <a:spcBef>
                <a:spcPts val="400"/>
              </a:spcBef>
            </a:pPr>
            <a:r>
              <a:rPr lang="en-CA" sz="1800" b="1" dirty="0"/>
              <a:t>Geneviève Gates-</a:t>
            </a:r>
            <a:r>
              <a:rPr lang="en-CA" sz="1800" b="1" dirty="0" err="1"/>
              <a:t>Panneton</a:t>
            </a:r>
            <a:r>
              <a:rPr lang="en-CA" sz="1800" dirty="0"/>
              <a:t> for her work in the experiment</a:t>
            </a:r>
          </a:p>
          <a:p>
            <a:pPr>
              <a:lnSpc>
                <a:spcPct val="120000"/>
              </a:lnSpc>
              <a:spcBef>
                <a:spcPts val="400"/>
              </a:spcBef>
            </a:pPr>
            <a:r>
              <a:rPr lang="en-US" sz="1800" dirty="0"/>
              <a:t>My</a:t>
            </a:r>
            <a:r>
              <a:rPr lang="en-US" sz="1800" dirty="0">
                <a:solidFill>
                  <a:schemeClr val="accent6"/>
                </a:solidFill>
              </a:rPr>
              <a:t> </a:t>
            </a:r>
            <a:r>
              <a:rPr lang="en-US" sz="1800" b="1" dirty="0">
                <a:solidFill>
                  <a:srgbClr val="9744D9"/>
                </a:solidFill>
              </a:rPr>
              <a:t>supervisors</a:t>
            </a:r>
            <a:r>
              <a:rPr lang="en-US" sz="1800" dirty="0"/>
              <a:t>: </a:t>
            </a:r>
            <a:r>
              <a:rPr lang="en-US" sz="1800" b="1" dirty="0"/>
              <a:t>Julie Cumming </a:t>
            </a:r>
            <a:r>
              <a:rPr lang="en-US" sz="1800" dirty="0"/>
              <a:t>and</a:t>
            </a:r>
            <a:r>
              <a:rPr lang="en-US" sz="1800" b="1" dirty="0"/>
              <a:t> Ichiro </a:t>
            </a:r>
            <a:r>
              <a:rPr lang="en-US" sz="1800" b="1" dirty="0" err="1"/>
              <a:t>Fujinaga</a:t>
            </a:r>
            <a:endParaRPr lang="en-US" sz="1800" b="1" dirty="0"/>
          </a:p>
        </p:txBody>
      </p:sp>
      <p:sp>
        <p:nvSpPr>
          <p:cNvPr id="4" name="Slide Number Placeholder 3">
            <a:extLst>
              <a:ext uri="{FF2B5EF4-FFF2-40B4-BE49-F238E27FC236}">
                <a16:creationId xmlns:a16="http://schemas.microsoft.com/office/drawing/2014/main" id="{3264711E-C719-D544-A33B-6A1285FE318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8FBB84-544C-A04C-A3A4-7697852BFAF3}"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6722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408">
            <a:extLst>
              <a:ext uri="{FF2B5EF4-FFF2-40B4-BE49-F238E27FC236}">
                <a16:creationId xmlns:a16="http://schemas.microsoft.com/office/drawing/2014/main" id="{1445CD71-4C77-8042-927C-A21AA1378845}"/>
              </a:ext>
            </a:extLst>
          </p:cNvPr>
          <p:cNvPicPr preferRelativeResize="0"/>
          <p:nvPr/>
        </p:nvPicPr>
        <p:blipFill>
          <a:blip r:embed="rId3">
            <a:alphaModFix/>
          </a:blip>
          <a:stretch>
            <a:fillRect/>
          </a:stretch>
        </p:blipFill>
        <p:spPr>
          <a:xfrm>
            <a:off x="1035104" y="3954689"/>
            <a:ext cx="4185637" cy="519935"/>
          </a:xfrm>
          <a:prstGeom prst="rect">
            <a:avLst/>
          </a:prstGeom>
          <a:noFill/>
          <a:ln>
            <a:noFill/>
          </a:ln>
        </p:spPr>
      </p:pic>
      <p:pic>
        <p:nvPicPr>
          <p:cNvPr id="6" name="Shape 409">
            <a:extLst>
              <a:ext uri="{FF2B5EF4-FFF2-40B4-BE49-F238E27FC236}">
                <a16:creationId xmlns:a16="http://schemas.microsoft.com/office/drawing/2014/main" id="{1A2C92EF-EB3C-8B4F-8CE5-801B5EB8315E}"/>
              </a:ext>
            </a:extLst>
          </p:cNvPr>
          <p:cNvPicPr preferRelativeResize="0"/>
          <p:nvPr/>
        </p:nvPicPr>
        <p:blipFill>
          <a:blip r:embed="rId4" cstate="screen">
            <a:alphaModFix/>
            <a:extLst>
              <a:ext uri="{28A0092B-C50C-407E-A947-70E740481C1C}">
                <a14:useLocalDpi xmlns:a14="http://schemas.microsoft.com/office/drawing/2010/main"/>
              </a:ext>
            </a:extLst>
          </a:blip>
          <a:stretch>
            <a:fillRect/>
          </a:stretch>
        </p:blipFill>
        <p:spPr>
          <a:xfrm>
            <a:off x="1026762" y="757139"/>
            <a:ext cx="1036067" cy="1036067"/>
          </a:xfrm>
          <a:prstGeom prst="rect">
            <a:avLst/>
          </a:prstGeom>
          <a:noFill/>
          <a:ln>
            <a:noFill/>
          </a:ln>
        </p:spPr>
      </p:pic>
      <p:pic>
        <p:nvPicPr>
          <p:cNvPr id="7" name="Shape 410">
            <a:extLst>
              <a:ext uri="{FF2B5EF4-FFF2-40B4-BE49-F238E27FC236}">
                <a16:creationId xmlns:a16="http://schemas.microsoft.com/office/drawing/2014/main" id="{55BBB775-680E-EF45-9BD7-9E62B7D82B96}"/>
              </a:ext>
            </a:extLst>
          </p:cNvPr>
          <p:cNvPicPr preferRelativeResize="0"/>
          <p:nvPr/>
        </p:nvPicPr>
        <p:blipFill>
          <a:blip r:embed="rId5">
            <a:alphaModFix/>
          </a:blip>
          <a:stretch>
            <a:fillRect/>
          </a:stretch>
        </p:blipFill>
        <p:spPr>
          <a:xfrm>
            <a:off x="1035104" y="4524866"/>
            <a:ext cx="6939972" cy="1831484"/>
          </a:xfrm>
          <a:prstGeom prst="rect">
            <a:avLst/>
          </a:prstGeom>
          <a:noFill/>
          <a:ln>
            <a:noFill/>
          </a:ln>
        </p:spPr>
      </p:pic>
      <p:pic>
        <p:nvPicPr>
          <p:cNvPr id="8" name="Picture 7">
            <a:extLst>
              <a:ext uri="{FF2B5EF4-FFF2-40B4-BE49-F238E27FC236}">
                <a16:creationId xmlns:a16="http://schemas.microsoft.com/office/drawing/2014/main" id="{614C9E47-A1A3-6A4D-A406-E0DF70D23E4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35105" y="1676345"/>
            <a:ext cx="1679816" cy="585536"/>
          </a:xfrm>
          <a:prstGeom prst="rect">
            <a:avLst/>
          </a:prstGeom>
        </p:spPr>
      </p:pic>
      <p:sp>
        <p:nvSpPr>
          <p:cNvPr id="12" name="Shape 406">
            <a:extLst>
              <a:ext uri="{FF2B5EF4-FFF2-40B4-BE49-F238E27FC236}">
                <a16:creationId xmlns:a16="http://schemas.microsoft.com/office/drawing/2014/main" id="{FAB976C9-F0CA-0A44-ADEF-BF1AA90136E7}"/>
              </a:ext>
            </a:extLst>
          </p:cNvPr>
          <p:cNvSpPr txBox="1">
            <a:spLocks/>
          </p:cNvSpPr>
          <p:nvPr/>
        </p:nvSpPr>
        <p:spPr>
          <a:xfrm>
            <a:off x="5822066" y="801666"/>
            <a:ext cx="5225890" cy="1259845"/>
          </a:xfrm>
          <a:prstGeom prst="rect">
            <a:avLst/>
          </a:prstGeom>
        </p:spPr>
        <p:txBody>
          <a:bodyPr vert="horz" lIns="121900" tIns="121900" rIns="121900" bIns="12190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r" defTabSz="914400" rtl="0" eaLnBrk="1" fontAlgn="auto" latinLnBrk="0" hangingPunct="1">
              <a:lnSpc>
                <a:spcPct val="90000"/>
              </a:lnSpc>
              <a:spcBef>
                <a:spcPct val="0"/>
              </a:spcBef>
              <a:spcAft>
                <a:spcPts val="0"/>
              </a:spcAft>
              <a:buClrTx/>
              <a:buSzTx/>
              <a:buFontTx/>
              <a:buNone/>
              <a:tabLst/>
              <a:defRPr/>
            </a:pPr>
            <a:r>
              <a:rPr kumimoji="0" lang="en" sz="6000" b="1" i="0" u="none" strike="noStrike" kern="1200" cap="none" spc="0" normalizeH="0" baseline="0" noProof="0" dirty="0">
                <a:ln>
                  <a:noFill/>
                </a:ln>
                <a:solidFill>
                  <a:prstClr val="black"/>
                </a:solidFill>
                <a:effectLst/>
                <a:uLnTx/>
                <a:uFillTx/>
                <a:latin typeface="Calibri Light" panose="020F0302020204030204"/>
                <a:ea typeface="+mj-ea"/>
                <a:cs typeface="+mj-cs"/>
              </a:rPr>
              <a:t>Thank you!</a:t>
            </a:r>
          </a:p>
          <a:p>
            <a:pPr marL="0" marR="0" lvl="0" indent="0" algn="r" defTabSz="914400" rtl="0" eaLnBrk="1" fontAlgn="auto" latinLnBrk="0" hangingPunct="1">
              <a:lnSpc>
                <a:spcPct val="90000"/>
              </a:lnSpc>
              <a:spcBef>
                <a:spcPct val="0"/>
              </a:spcBef>
              <a:spcAft>
                <a:spcPts val="0"/>
              </a:spcAft>
              <a:buClrTx/>
              <a:buSzTx/>
              <a:buFontTx/>
              <a:buNone/>
              <a:tabLst/>
              <a:defRPr/>
            </a:pPr>
            <a:r>
              <a:rPr kumimoji="0" lang="en" sz="2400" b="1" i="0" u="none" strike="noStrike" kern="1200" cap="none" spc="0" normalizeH="0" baseline="0" noProof="0" dirty="0">
                <a:ln>
                  <a:noFill/>
                </a:ln>
                <a:solidFill>
                  <a:prstClr val="black"/>
                </a:solidFill>
                <a:effectLst/>
                <a:uLnTx/>
                <a:uFillTx/>
                <a:latin typeface="Calibri Light" panose="020F0302020204030204"/>
                <a:ea typeface="+mj-ea"/>
                <a:cs typeface="+mj-cs"/>
                <a:hlinkClick r:id="rId7"/>
              </a:rPr>
              <a:t>martha.thomaeelias@mail.mcgill.ca</a:t>
            </a:r>
            <a:endParaRPr kumimoji="0" lang="en" sz="2400" b="1" i="0" u="none" strike="noStrike" kern="1200" cap="none" spc="0" normalizeH="0" baseline="0" noProof="0" dirty="0">
              <a:ln>
                <a:noFill/>
              </a:ln>
              <a:solidFill>
                <a:prstClr val="black"/>
              </a:solidFill>
              <a:effectLst/>
              <a:uLnTx/>
              <a:uFillTx/>
              <a:latin typeface="Calibri Light" panose="020F0302020204030204"/>
              <a:ea typeface="+mj-ea"/>
              <a:cs typeface="+mj-cs"/>
            </a:endParaRPr>
          </a:p>
        </p:txBody>
      </p:sp>
      <p:pic>
        <p:nvPicPr>
          <p:cNvPr id="15" name="Picture 14" descr="A close up of a sign&#10;&#10;Description automatically generated">
            <a:extLst>
              <a:ext uri="{FF2B5EF4-FFF2-40B4-BE49-F238E27FC236}">
                <a16:creationId xmlns:a16="http://schemas.microsoft.com/office/drawing/2014/main" id="{ABCC5163-1267-9843-B14F-1613468442F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35105" y="2392886"/>
            <a:ext cx="3668870" cy="710535"/>
          </a:xfrm>
          <a:prstGeom prst="rect">
            <a:avLst/>
          </a:prstGeom>
        </p:spPr>
      </p:pic>
      <p:pic>
        <p:nvPicPr>
          <p:cNvPr id="3" name="Picture 2" descr="A picture containing drawing&#10;&#10;Description automatically generated">
            <a:extLst>
              <a:ext uri="{FF2B5EF4-FFF2-40B4-BE49-F238E27FC236}">
                <a16:creationId xmlns:a16="http://schemas.microsoft.com/office/drawing/2014/main" id="{7C7E63FB-842B-2B4E-B4C0-415952FF2AF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14921" y="1763587"/>
            <a:ext cx="1143856" cy="529716"/>
          </a:xfrm>
          <a:prstGeom prst="rect">
            <a:avLst/>
          </a:prstGeom>
        </p:spPr>
      </p:pic>
      <p:sp>
        <p:nvSpPr>
          <p:cNvPr id="2" name="Slide Number Placeholder 1">
            <a:extLst>
              <a:ext uri="{FF2B5EF4-FFF2-40B4-BE49-F238E27FC236}">
                <a16:creationId xmlns:a16="http://schemas.microsoft.com/office/drawing/2014/main" id="{215FA003-B40D-0444-9472-7CCF9262E6D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1121EB-6836-6045-B9C2-40FF927C016F}"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descr="Text&#10;&#10;Description automatically generated with medium confidence">
            <a:extLst>
              <a:ext uri="{FF2B5EF4-FFF2-40B4-BE49-F238E27FC236}">
                <a16:creationId xmlns:a16="http://schemas.microsoft.com/office/drawing/2014/main" id="{F99CCAE6-AE96-3E47-B13E-EE85CE233DBF}"/>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755832" y="2414871"/>
            <a:ext cx="2680335" cy="661685"/>
          </a:xfrm>
          <a:prstGeom prst="rect">
            <a:avLst/>
          </a:prstGeom>
        </p:spPr>
      </p:pic>
      <p:pic>
        <p:nvPicPr>
          <p:cNvPr id="16" name="Picture 15" descr="Icon&#10;&#10;Description automatically generated">
            <a:extLst>
              <a:ext uri="{FF2B5EF4-FFF2-40B4-BE49-F238E27FC236}">
                <a16:creationId xmlns:a16="http://schemas.microsoft.com/office/drawing/2014/main" id="{E95FE33A-2F5C-DD42-A403-AF9D0F60233F}"/>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b="-1"/>
          <a:stretch/>
        </p:blipFill>
        <p:spPr>
          <a:xfrm>
            <a:off x="2124819" y="878611"/>
            <a:ext cx="754918" cy="661687"/>
          </a:xfrm>
          <a:prstGeom prst="rect">
            <a:avLst/>
          </a:prstGeom>
        </p:spPr>
      </p:pic>
      <p:pic>
        <p:nvPicPr>
          <p:cNvPr id="13" name="Picture 12">
            <a:extLst>
              <a:ext uri="{FF2B5EF4-FFF2-40B4-BE49-F238E27FC236}">
                <a16:creationId xmlns:a16="http://schemas.microsoft.com/office/drawing/2014/main" id="{FED2C24F-1E99-D345-8570-7DDBBFA7AB2C}"/>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3012081" y="887753"/>
            <a:ext cx="2166265" cy="648985"/>
          </a:xfrm>
          <a:prstGeom prst="rect">
            <a:avLst/>
          </a:prstGeom>
        </p:spPr>
      </p:pic>
      <p:pic>
        <p:nvPicPr>
          <p:cNvPr id="4" name="Picture 3">
            <a:extLst>
              <a:ext uri="{FF2B5EF4-FFF2-40B4-BE49-F238E27FC236}">
                <a16:creationId xmlns:a16="http://schemas.microsoft.com/office/drawing/2014/main" id="{8143B5B8-B37E-DFD1-0859-A2BC6110D09E}"/>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035104" y="3203004"/>
            <a:ext cx="1844633" cy="586346"/>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AD41C5F6-3FAB-B25A-621B-134E5D367A90}"/>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71450" y="3210080"/>
            <a:ext cx="2077059" cy="586346"/>
          </a:xfrm>
          <a:prstGeom prst="rect">
            <a:avLst/>
          </a:prstGeom>
        </p:spPr>
      </p:pic>
    </p:spTree>
    <p:extLst>
      <p:ext uri="{BB962C8B-B14F-4D97-AF65-F5344CB8AC3E}">
        <p14:creationId xmlns:p14="http://schemas.microsoft.com/office/powerpoint/2010/main" val="22954555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p:txBody>
          <a:bodyPr/>
          <a:lstStyle/>
          <a:p>
            <a:r>
              <a:rPr lang="en-US" dirty="0"/>
              <a:t>Methodology: Three-Step Process</a:t>
            </a: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extLst>
              <p:ext uri="{D42A27DB-BD31-4B8C-83A1-F6EECF244321}">
                <p14:modId xmlns:p14="http://schemas.microsoft.com/office/powerpoint/2010/main" val="1886249628"/>
              </p:ext>
            </p:extLst>
          </p:nvPr>
        </p:nvGraphicFramePr>
        <p:xfrm>
          <a:off x="733530" y="1721903"/>
          <a:ext cx="10620270"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6" name="Group 25">
            <a:extLst>
              <a:ext uri="{FF2B5EF4-FFF2-40B4-BE49-F238E27FC236}">
                <a16:creationId xmlns:a16="http://schemas.microsoft.com/office/drawing/2014/main" id="{5A5571AC-8391-C148-B626-82BA8487DE4C}"/>
              </a:ext>
            </a:extLst>
          </p:cNvPr>
          <p:cNvGrpSpPr/>
          <p:nvPr/>
        </p:nvGrpSpPr>
        <p:grpSpPr>
          <a:xfrm>
            <a:off x="499950" y="3839115"/>
            <a:ext cx="1330505" cy="2191453"/>
            <a:chOff x="499950" y="3839115"/>
            <a:chExt cx="1330505" cy="2191453"/>
          </a:xfrm>
        </p:grpSpPr>
        <p:sp>
          <p:nvSpPr>
            <p:cNvPr id="27" name="TextBox 26">
              <a:extLst>
                <a:ext uri="{FF2B5EF4-FFF2-40B4-BE49-F238E27FC236}">
                  <a16:creationId xmlns:a16="http://schemas.microsoft.com/office/drawing/2014/main" id="{28364E48-5EDD-F743-8BAC-9BE762255F0E}"/>
                </a:ext>
              </a:extLst>
            </p:cNvPr>
            <p:cNvSpPr txBox="1"/>
            <p:nvPr/>
          </p:nvSpPr>
          <p:spPr>
            <a:xfrm>
              <a:off x="499951" y="5661236"/>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Manuscript</a:t>
              </a:r>
            </a:p>
          </p:txBody>
        </p:sp>
        <p:pic>
          <p:nvPicPr>
            <p:cNvPr id="28" name="Picture 27">
              <a:extLst>
                <a:ext uri="{FF2B5EF4-FFF2-40B4-BE49-F238E27FC236}">
                  <a16:creationId xmlns:a16="http://schemas.microsoft.com/office/drawing/2014/main" id="{090C4D13-3365-4641-BC09-749C9181D202}"/>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9950" y="3839115"/>
              <a:ext cx="1330505" cy="1793289"/>
            </a:xfrm>
            <a:prstGeom prst="rect">
              <a:avLst/>
            </a:prstGeom>
          </p:spPr>
        </p:pic>
      </p:grpSp>
      <p:grpSp>
        <p:nvGrpSpPr>
          <p:cNvPr id="4" name="Group 3">
            <a:extLst>
              <a:ext uri="{FF2B5EF4-FFF2-40B4-BE49-F238E27FC236}">
                <a16:creationId xmlns:a16="http://schemas.microsoft.com/office/drawing/2014/main" id="{8A56718B-C162-9BA4-B90A-56F90FF10D6B}"/>
              </a:ext>
            </a:extLst>
          </p:cNvPr>
          <p:cNvGrpSpPr/>
          <p:nvPr/>
        </p:nvGrpSpPr>
        <p:grpSpPr>
          <a:xfrm>
            <a:off x="8610600" y="3829119"/>
            <a:ext cx="3339128" cy="1746891"/>
            <a:chOff x="8760501" y="3869529"/>
            <a:chExt cx="3339128" cy="1746891"/>
          </a:xfrm>
        </p:grpSpPr>
        <p:sp>
          <p:nvSpPr>
            <p:cNvPr id="5" name="TextBox 4">
              <a:extLst>
                <a:ext uri="{FF2B5EF4-FFF2-40B4-BE49-F238E27FC236}">
                  <a16:creationId xmlns:a16="http://schemas.microsoft.com/office/drawing/2014/main" id="{59463224-3B2D-3A23-6E88-D6691AFEE66E}"/>
                </a:ext>
              </a:extLst>
            </p:cNvPr>
            <p:cNvSpPr txBox="1"/>
            <p:nvPr/>
          </p:nvSpPr>
          <p:spPr>
            <a:xfrm>
              <a:off x="8760501" y="4970089"/>
              <a:ext cx="3339128" cy="646331"/>
            </a:xfrm>
            <a:prstGeom prst="rect">
              <a:avLst/>
            </a:prstGeom>
            <a:noFill/>
          </p:spPr>
          <p:txBody>
            <a:bodyPr wrap="square" rtlCol="0">
              <a:spAutoFit/>
            </a:bodyPr>
            <a:lstStyle/>
            <a:p>
              <a:pPr algn="ctr">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sz="1800"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endParaRPr kumimoji="0" lang="en-US" sz="180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 name="Group 5">
              <a:extLst>
                <a:ext uri="{FF2B5EF4-FFF2-40B4-BE49-F238E27FC236}">
                  <a16:creationId xmlns:a16="http://schemas.microsoft.com/office/drawing/2014/main" id="{139AEE3A-858F-5A46-2641-9772009E783C}"/>
                </a:ext>
              </a:extLst>
            </p:cNvPr>
            <p:cNvGrpSpPr/>
            <p:nvPr/>
          </p:nvGrpSpPr>
          <p:grpSpPr>
            <a:xfrm>
              <a:off x="9062911" y="3869529"/>
              <a:ext cx="2753645" cy="1087712"/>
              <a:chOff x="4786914" y="4254189"/>
              <a:chExt cx="5924630" cy="2212896"/>
            </a:xfrm>
          </p:grpSpPr>
          <p:pic>
            <p:nvPicPr>
              <p:cNvPr id="7" name="Picture 6" descr="A close up of a device&#10;&#10;Description automatically generated">
                <a:extLst>
                  <a:ext uri="{FF2B5EF4-FFF2-40B4-BE49-F238E27FC236}">
                    <a16:creationId xmlns:a16="http://schemas.microsoft.com/office/drawing/2014/main" id="{126935C6-D3C3-A413-677B-A66DBB36D13F}"/>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p:spPr>
          </p:pic>
          <p:grpSp>
            <p:nvGrpSpPr>
              <p:cNvPr id="8" name="Group 7">
                <a:extLst>
                  <a:ext uri="{FF2B5EF4-FFF2-40B4-BE49-F238E27FC236}">
                    <a16:creationId xmlns:a16="http://schemas.microsoft.com/office/drawing/2014/main" id="{5CD0A8F3-4CB4-1216-2465-89DD7CFD979B}"/>
                  </a:ext>
                </a:extLst>
              </p:cNvPr>
              <p:cNvGrpSpPr/>
              <p:nvPr/>
            </p:nvGrpSpPr>
            <p:grpSpPr>
              <a:xfrm>
                <a:off x="4786914" y="4254189"/>
                <a:ext cx="5924630" cy="2119057"/>
                <a:chOff x="1150397" y="4175088"/>
                <a:chExt cx="5617540" cy="1411516"/>
              </a:xfrm>
            </p:grpSpPr>
            <p:sp>
              <p:nvSpPr>
                <p:cNvPr id="9" name="Rectangle 8">
                  <a:extLst>
                    <a:ext uri="{FF2B5EF4-FFF2-40B4-BE49-F238E27FC236}">
                      <a16:creationId xmlns:a16="http://schemas.microsoft.com/office/drawing/2014/main" id="{4C0E7403-11D7-9454-448D-6CA5366F5866}"/>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8572E3D5-6644-89E1-F6D8-A390FBFDA9F5}"/>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BCC0B51D-BD35-4277-95B9-A8FD8C89EB5E}"/>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0D4474AA-807B-CAD7-2CD4-D4A02D15666D}"/>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554895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A7F549-85B9-4549-CD7F-EE4DCDD954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191"/>
          <a:stretch/>
        </p:blipFill>
        <p:spPr>
          <a:xfrm rot="21262997">
            <a:off x="2523787" y="3772842"/>
            <a:ext cx="1091890" cy="1856071"/>
          </a:xfrm>
          <a:prstGeom prst="rect">
            <a:avLst/>
          </a:prstGeom>
          <a:ln w="12700">
            <a:solidFill>
              <a:schemeClr val="bg2"/>
            </a:solidFill>
          </a:ln>
        </p:spPr>
      </p:pic>
      <p:sp>
        <p:nvSpPr>
          <p:cNvPr id="5" name="TextBox 4">
            <a:extLst>
              <a:ext uri="{FF2B5EF4-FFF2-40B4-BE49-F238E27FC236}">
                <a16:creationId xmlns:a16="http://schemas.microsoft.com/office/drawing/2014/main" id="{1B858B39-BB71-CAE2-CF73-E9A7D7DEB0FE}"/>
              </a:ext>
            </a:extLst>
          </p:cNvPr>
          <p:cNvSpPr txBox="1"/>
          <p:nvPr/>
        </p:nvSpPr>
        <p:spPr>
          <a:xfrm>
            <a:off x="2477995" y="5670146"/>
            <a:ext cx="2232000" cy="30824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images</a:t>
            </a:r>
          </a:p>
        </p:txBody>
      </p:sp>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p:txBody>
          <a:bodyPr/>
          <a:lstStyle/>
          <a:p>
            <a:r>
              <a:rPr lang="en-US" dirty="0"/>
              <a:t>Methodology: Three-Step Process</a:t>
            </a: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733530" y="1721903"/>
          <a:ext cx="10620270" cy="17277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6" name="Group 25">
            <a:extLst>
              <a:ext uri="{FF2B5EF4-FFF2-40B4-BE49-F238E27FC236}">
                <a16:creationId xmlns:a16="http://schemas.microsoft.com/office/drawing/2014/main" id="{5A5571AC-8391-C148-B626-82BA8487DE4C}"/>
              </a:ext>
            </a:extLst>
          </p:cNvPr>
          <p:cNvGrpSpPr/>
          <p:nvPr/>
        </p:nvGrpSpPr>
        <p:grpSpPr>
          <a:xfrm>
            <a:off x="499950" y="3839115"/>
            <a:ext cx="1330505" cy="2191453"/>
            <a:chOff x="499950" y="3839115"/>
            <a:chExt cx="1330505" cy="2191453"/>
          </a:xfrm>
        </p:grpSpPr>
        <p:sp>
          <p:nvSpPr>
            <p:cNvPr id="27" name="TextBox 26">
              <a:extLst>
                <a:ext uri="{FF2B5EF4-FFF2-40B4-BE49-F238E27FC236}">
                  <a16:creationId xmlns:a16="http://schemas.microsoft.com/office/drawing/2014/main" id="{28364E48-5EDD-F743-8BAC-9BE762255F0E}"/>
                </a:ext>
              </a:extLst>
            </p:cNvPr>
            <p:cNvSpPr txBox="1"/>
            <p:nvPr/>
          </p:nvSpPr>
          <p:spPr>
            <a:xfrm>
              <a:off x="499951" y="5661236"/>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 name="Picture 27">
              <a:extLst>
                <a:ext uri="{FF2B5EF4-FFF2-40B4-BE49-F238E27FC236}">
                  <a16:creationId xmlns:a16="http://schemas.microsoft.com/office/drawing/2014/main" id="{090C4D13-3365-4641-BC09-749C9181D202}"/>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99950" y="3839115"/>
              <a:ext cx="1330505" cy="1793289"/>
            </a:xfrm>
            <a:prstGeom prst="rect">
              <a:avLst/>
            </a:prstGeom>
          </p:spPr>
        </p:pic>
      </p:grpSp>
      <p:grpSp>
        <p:nvGrpSpPr>
          <p:cNvPr id="29" name="Group 28">
            <a:extLst>
              <a:ext uri="{FF2B5EF4-FFF2-40B4-BE49-F238E27FC236}">
                <a16:creationId xmlns:a16="http://schemas.microsoft.com/office/drawing/2014/main" id="{E42E9779-3E29-144B-ABBE-800B597AC815}"/>
              </a:ext>
            </a:extLst>
          </p:cNvPr>
          <p:cNvGrpSpPr/>
          <p:nvPr/>
        </p:nvGrpSpPr>
        <p:grpSpPr>
          <a:xfrm>
            <a:off x="8610600" y="3829119"/>
            <a:ext cx="3339128" cy="2023890"/>
            <a:chOff x="8760501" y="3869529"/>
            <a:chExt cx="3339128" cy="2023890"/>
          </a:xfrm>
        </p:grpSpPr>
        <p:sp>
          <p:nvSpPr>
            <p:cNvPr id="30" name="TextBox 29">
              <a:extLst>
                <a:ext uri="{FF2B5EF4-FFF2-40B4-BE49-F238E27FC236}">
                  <a16:creationId xmlns:a16="http://schemas.microsoft.com/office/drawing/2014/main" id="{2704E487-0C07-9149-8075-8B0801802AAE}"/>
                </a:ext>
              </a:extLst>
            </p:cNvPr>
            <p:cNvSpPr txBox="1"/>
            <p:nvPr/>
          </p:nvSpPr>
          <p:spPr>
            <a:xfrm>
              <a:off x="8760501" y="4970089"/>
              <a:ext cx="3339128" cy="923330"/>
            </a:xfrm>
            <a:prstGeom prst="rect">
              <a:avLst/>
            </a:prstGeom>
            <a:noFill/>
          </p:spPr>
          <p:txBody>
            <a:bodyPr wrap="square" rtlCol="0">
              <a:spAutoFit/>
            </a:bodyPr>
            <a:lstStyle/>
            <a:p>
              <a:pPr algn="ctr">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b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31" name="Group 30">
              <a:extLst>
                <a:ext uri="{FF2B5EF4-FFF2-40B4-BE49-F238E27FC236}">
                  <a16:creationId xmlns:a16="http://schemas.microsoft.com/office/drawing/2014/main" id="{BDBA9047-FDCC-7F49-8384-CB5F5E86AAE4}"/>
                </a:ext>
              </a:extLst>
            </p:cNvPr>
            <p:cNvGrpSpPr/>
            <p:nvPr/>
          </p:nvGrpSpPr>
          <p:grpSpPr>
            <a:xfrm>
              <a:off x="9062911" y="3869529"/>
              <a:ext cx="2753645" cy="1087712"/>
              <a:chOff x="4786914" y="4254189"/>
              <a:chExt cx="5924630" cy="2212896"/>
            </a:xfrm>
          </p:grpSpPr>
          <p:pic>
            <p:nvPicPr>
              <p:cNvPr id="32" name="Picture 31" descr="A close up of a device&#10;&#10;Description automatically generated">
                <a:extLst>
                  <a:ext uri="{FF2B5EF4-FFF2-40B4-BE49-F238E27FC236}">
                    <a16:creationId xmlns:a16="http://schemas.microsoft.com/office/drawing/2014/main" id="{318548B4-690E-FF40-A25A-7F95E963022C}"/>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p:spPr>
          </p:pic>
          <p:grpSp>
            <p:nvGrpSpPr>
              <p:cNvPr id="33" name="Group 32">
                <a:extLst>
                  <a:ext uri="{FF2B5EF4-FFF2-40B4-BE49-F238E27FC236}">
                    <a16:creationId xmlns:a16="http://schemas.microsoft.com/office/drawing/2014/main" id="{62D17670-B525-F24C-8E56-FB6EF9835CC5}"/>
                  </a:ext>
                </a:extLst>
              </p:cNvPr>
              <p:cNvGrpSpPr/>
              <p:nvPr/>
            </p:nvGrpSpPr>
            <p:grpSpPr>
              <a:xfrm>
                <a:off x="4786914" y="4254189"/>
                <a:ext cx="5924630" cy="2119057"/>
                <a:chOff x="1150397" y="4175088"/>
                <a:chExt cx="5617540" cy="1411516"/>
              </a:xfrm>
            </p:grpSpPr>
            <p:sp>
              <p:nvSpPr>
                <p:cNvPr id="34" name="Rectangle 33">
                  <a:extLst>
                    <a:ext uri="{FF2B5EF4-FFF2-40B4-BE49-F238E27FC236}">
                      <a16:creationId xmlns:a16="http://schemas.microsoft.com/office/drawing/2014/main" id="{3F948AE8-F3A4-9945-B61C-83786132E6E4}"/>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40655E01-539C-AC4A-A156-22FC70A75760}"/>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A4390043-CDF3-1749-987A-80F61B0A04BA}"/>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2741FD37-F2A8-6043-BE73-D8806338980A}"/>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38" name="Group 37">
            <a:extLst>
              <a:ext uri="{FF2B5EF4-FFF2-40B4-BE49-F238E27FC236}">
                <a16:creationId xmlns:a16="http://schemas.microsoft.com/office/drawing/2014/main" id="{62B122F2-76FA-0449-B131-F8156B4BBACA}"/>
              </a:ext>
            </a:extLst>
          </p:cNvPr>
          <p:cNvGrpSpPr/>
          <p:nvPr/>
        </p:nvGrpSpPr>
        <p:grpSpPr>
          <a:xfrm>
            <a:off x="5357535" y="3732064"/>
            <a:ext cx="2865054" cy="2716619"/>
            <a:chOff x="5875190" y="3770808"/>
            <a:chExt cx="2865054" cy="2716619"/>
          </a:xfrm>
        </p:grpSpPr>
        <p:sp>
          <p:nvSpPr>
            <p:cNvPr id="39" name="TextBox 38">
              <a:extLst>
                <a:ext uri="{FF2B5EF4-FFF2-40B4-BE49-F238E27FC236}">
                  <a16:creationId xmlns:a16="http://schemas.microsoft.com/office/drawing/2014/main" id="{5822A684-9E8B-4047-A62E-115D691ACAF5}"/>
                </a:ext>
              </a:extLst>
            </p:cNvPr>
            <p:cNvSpPr txBox="1"/>
            <p:nvPr/>
          </p:nvSpPr>
          <p:spPr>
            <a:xfrm>
              <a:off x="5875190" y="5564097"/>
              <a:ext cx="286505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b="1" dirty="0">
                  <a:solidFill>
                    <a:prstClr val="black"/>
                  </a:solidFill>
                  <a:latin typeface="Calibri" panose="020F0502020204030204"/>
                </a:rPr>
                <a:t>part/voice </a:t>
              </a:r>
              <a:r>
                <a:rPr lang="en-US" dirty="0">
                  <a:solidFill>
                    <a:prstClr val="black"/>
                  </a:solidFill>
                  <a:latin typeface="Calibri" panose="020F0502020204030204"/>
                </a:rPr>
                <a:t>of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40" name="Picture 39">
              <a:extLst>
                <a:ext uri="{FF2B5EF4-FFF2-40B4-BE49-F238E27FC236}">
                  <a16:creationId xmlns:a16="http://schemas.microsoft.com/office/drawing/2014/main" id="{9A64B9A4-A06C-F649-9B1D-0F286306D934}"/>
                </a:ext>
              </a:extLst>
            </p:cNvPr>
            <p:cNvPicPr>
              <a:picLocks noChangeAspect="1"/>
            </p:cNvPicPr>
            <p:nvPr/>
          </p:nvPicPr>
          <p:blipFill>
            <a:blip r:embed="rId11"/>
            <a:stretch>
              <a:fillRect/>
            </a:stretch>
          </p:blipFill>
          <p:spPr>
            <a:xfrm>
              <a:off x="6195307" y="3770808"/>
              <a:ext cx="2270473" cy="1793289"/>
            </a:xfrm>
            <a:prstGeom prst="rect">
              <a:avLst/>
            </a:prstGeom>
            <a:ln>
              <a:solidFill>
                <a:schemeClr val="tx1"/>
              </a:solidFill>
            </a:ln>
          </p:spPr>
        </p:pic>
      </p:grpSp>
      <p:sp>
        <p:nvSpPr>
          <p:cNvPr id="6" name="Rectangle 5">
            <a:extLst>
              <a:ext uri="{FF2B5EF4-FFF2-40B4-BE49-F238E27FC236}">
                <a16:creationId xmlns:a16="http://schemas.microsoft.com/office/drawing/2014/main" id="{F2548978-B01D-7C24-E255-29E8840CCBE3}"/>
              </a:ext>
            </a:extLst>
          </p:cNvPr>
          <p:cNvSpPr/>
          <p:nvPr/>
        </p:nvSpPr>
        <p:spPr>
          <a:xfrm rot="21156672">
            <a:off x="2582029" y="3885720"/>
            <a:ext cx="963143" cy="558871"/>
          </a:xfrm>
          <a:prstGeom prst="rect">
            <a:avLst/>
          </a:prstGeom>
          <a:solidFill>
            <a:srgbClr val="0070C0">
              <a:alpha val="9804"/>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B6F65F29-CC8E-A66C-A687-73741AFE6061}"/>
              </a:ext>
            </a:extLst>
          </p:cNvPr>
          <p:cNvSpPr/>
          <p:nvPr/>
        </p:nvSpPr>
        <p:spPr>
          <a:xfrm rot="21156672">
            <a:off x="2660106" y="4562942"/>
            <a:ext cx="963143" cy="558871"/>
          </a:xfrm>
          <a:prstGeom prst="rect">
            <a:avLst/>
          </a:prstGeom>
          <a:solidFill>
            <a:srgbClr val="C00000">
              <a:alpha val="9804"/>
            </a:srgbClr>
          </a:solidFill>
          <a:ln w="63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1E2C57E3-C859-5C3D-C3D8-523E5C865EE9}"/>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b="-269"/>
          <a:stretch/>
        </p:blipFill>
        <p:spPr>
          <a:xfrm rot="307372">
            <a:off x="3582213" y="3747415"/>
            <a:ext cx="1047045" cy="1855210"/>
          </a:xfrm>
          <a:prstGeom prst="rect">
            <a:avLst/>
          </a:prstGeom>
          <a:ln w="12700">
            <a:solidFill>
              <a:schemeClr val="bg2"/>
            </a:solidFill>
          </a:ln>
        </p:spPr>
      </p:pic>
      <p:sp>
        <p:nvSpPr>
          <p:cNvPr id="9" name="Rectangle 8">
            <a:extLst>
              <a:ext uri="{FF2B5EF4-FFF2-40B4-BE49-F238E27FC236}">
                <a16:creationId xmlns:a16="http://schemas.microsoft.com/office/drawing/2014/main" id="{AB9AF427-FB57-B199-0BB3-E26E4BF95C80}"/>
              </a:ext>
            </a:extLst>
          </p:cNvPr>
          <p:cNvSpPr/>
          <p:nvPr/>
        </p:nvSpPr>
        <p:spPr>
          <a:xfrm rot="286521">
            <a:off x="3649263" y="3877447"/>
            <a:ext cx="963143" cy="558871"/>
          </a:xfrm>
          <a:prstGeom prst="rect">
            <a:avLst/>
          </a:prstGeom>
          <a:solidFill>
            <a:srgbClr val="00B050">
              <a:alpha val="9804"/>
            </a:srgbClr>
          </a:solidFill>
          <a:ln w="63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933F3401-C044-966E-D430-6F2D012934B5}"/>
              </a:ext>
            </a:extLst>
          </p:cNvPr>
          <p:cNvSpPr/>
          <p:nvPr/>
        </p:nvSpPr>
        <p:spPr>
          <a:xfrm rot="286521">
            <a:off x="3594025" y="4536838"/>
            <a:ext cx="963143" cy="558871"/>
          </a:xfrm>
          <a:prstGeom prst="rect">
            <a:avLst/>
          </a:prstGeom>
          <a:solidFill>
            <a:srgbClr val="FFC000">
              <a:alpha val="9804"/>
            </a:srgbClr>
          </a:solidFill>
          <a:ln w="63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7482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300"/>
                                  </p:stCondLst>
                                  <p:childTnLst>
                                    <p:set>
                                      <p:cBhvr>
                                        <p:cTn id="21" dur="1" fill="hold">
                                          <p:stCondLst>
                                            <p:cond delay="0"/>
                                          </p:stCondLst>
                                        </p:cTn>
                                        <p:tgtEl>
                                          <p:spTgt spid="9"/>
                                        </p:tgtEl>
                                        <p:attrNameLst>
                                          <p:attrName>style.visibility</p:attrName>
                                        </p:attrNameLst>
                                      </p:cBhvr>
                                      <p:to>
                                        <p:strVal val="visible"/>
                                      </p:to>
                                    </p:set>
                                  </p:childTnLst>
                                </p:cTn>
                              </p:par>
                            </p:childTnLst>
                          </p:cTn>
                        </p:par>
                        <p:par>
                          <p:cTn id="22" fill="hold">
                            <p:stCondLst>
                              <p:cond delay="300"/>
                            </p:stCondLst>
                            <p:childTnLst>
                              <p:par>
                                <p:cTn id="23" presetID="1" presetClass="entr" presetSubtype="0" fill="hold" grpId="0" nodeType="afterEffect">
                                  <p:stCondLst>
                                    <p:cond delay="3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30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p:txBody>
          <a:bodyPr/>
          <a:lstStyle/>
          <a:p>
            <a:r>
              <a:rPr lang="en-US" dirty="0"/>
              <a:t>Methodology: Three-Step Process</a:t>
            </a: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721903"/>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extLst>
                <p:ext uri="{D42A27DB-BD31-4B8C-83A1-F6EECF244321}">
                  <p14:modId xmlns:p14="http://schemas.microsoft.com/office/powerpoint/2010/main" val="227144068"/>
                </p:ext>
              </p:extLst>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7" name="Group 6">
            <a:extLst>
              <a:ext uri="{FF2B5EF4-FFF2-40B4-BE49-F238E27FC236}">
                <a16:creationId xmlns:a16="http://schemas.microsoft.com/office/drawing/2014/main" id="{AA6AAEFF-AD75-F449-8FEB-F3D760B2DDDD}"/>
              </a:ext>
            </a:extLst>
          </p:cNvPr>
          <p:cNvGrpSpPr/>
          <p:nvPr/>
        </p:nvGrpSpPr>
        <p:grpSpPr>
          <a:xfrm>
            <a:off x="499950" y="3839115"/>
            <a:ext cx="1330505" cy="2191453"/>
            <a:chOff x="499950" y="3839115"/>
            <a:chExt cx="1330505" cy="2191453"/>
          </a:xfrm>
        </p:grpSpPr>
        <p:sp>
          <p:nvSpPr>
            <p:cNvPr id="117" name="TextBox 116">
              <a:extLst>
                <a:ext uri="{FF2B5EF4-FFF2-40B4-BE49-F238E27FC236}">
                  <a16:creationId xmlns:a16="http://schemas.microsoft.com/office/drawing/2014/main" id="{D3D9D195-63FD-C948-8BEE-8D0B4B9305ED}"/>
                </a:ext>
              </a:extLst>
            </p:cNvPr>
            <p:cNvSpPr txBox="1"/>
            <p:nvPr/>
          </p:nvSpPr>
          <p:spPr>
            <a:xfrm>
              <a:off x="499951" y="5661236"/>
              <a:ext cx="133050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 name="Picture 121">
              <a:extLst>
                <a:ext uri="{FF2B5EF4-FFF2-40B4-BE49-F238E27FC236}">
                  <a16:creationId xmlns:a16="http://schemas.microsoft.com/office/drawing/2014/main" id="{177BF918-4010-384C-9A2F-8CE86C10DE5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9950" y="3839115"/>
              <a:ext cx="1330505" cy="1793289"/>
            </a:xfrm>
            <a:prstGeom prst="rect">
              <a:avLst/>
            </a:prstGeom>
          </p:spPr>
        </p:pic>
      </p:grpSp>
      <p:grpSp>
        <p:nvGrpSpPr>
          <p:cNvPr id="6" name="Group 5">
            <a:extLst>
              <a:ext uri="{FF2B5EF4-FFF2-40B4-BE49-F238E27FC236}">
                <a16:creationId xmlns:a16="http://schemas.microsoft.com/office/drawing/2014/main" id="{81E94F62-298A-9742-8378-39176452D4C5}"/>
              </a:ext>
            </a:extLst>
          </p:cNvPr>
          <p:cNvGrpSpPr/>
          <p:nvPr/>
        </p:nvGrpSpPr>
        <p:grpSpPr>
          <a:xfrm>
            <a:off x="8610600" y="3829119"/>
            <a:ext cx="3339128" cy="2023890"/>
            <a:chOff x="8760501" y="3869529"/>
            <a:chExt cx="3339128" cy="2023890"/>
          </a:xfrm>
        </p:grpSpPr>
        <p:sp>
          <p:nvSpPr>
            <p:cNvPr id="120" name="TextBox 119">
              <a:extLst>
                <a:ext uri="{FF2B5EF4-FFF2-40B4-BE49-F238E27FC236}">
                  <a16:creationId xmlns:a16="http://schemas.microsoft.com/office/drawing/2014/main" id="{4F4D8780-A0BA-7D42-9B52-D933B1E1AF47}"/>
                </a:ext>
              </a:extLst>
            </p:cNvPr>
            <p:cNvSpPr txBox="1"/>
            <p:nvPr/>
          </p:nvSpPr>
          <p:spPr>
            <a:xfrm>
              <a:off x="8760501" y="4970089"/>
              <a:ext cx="3339128" cy="923330"/>
            </a:xfrm>
            <a:prstGeom prst="rect">
              <a:avLst/>
            </a:prstGeom>
            <a:noFill/>
          </p:spPr>
          <p:txBody>
            <a:bodyPr wrap="square" rtlCol="0">
              <a:spAutoFit/>
            </a:bodyPr>
            <a:lstStyle/>
            <a:p>
              <a:pPr algn="ctr">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Score file</a:t>
              </a:r>
            </a:p>
            <a:p>
              <a:pPr algn="ctr">
                <a:defRPr/>
              </a:pPr>
              <a:r>
                <a:rPr kumimoji="0" lang="en-US" i="0" u="none" strike="noStrike" kern="1200" cap="none" spc="0" normalizeH="0" baseline="0" noProof="0" dirty="0">
                  <a:ln>
                    <a:noFill/>
                  </a:ln>
                  <a:solidFill>
                    <a:prstClr val="black"/>
                  </a:solidFill>
                  <a:effectLst/>
                  <a:uLnTx/>
                  <a:uFillTx/>
                  <a:latin typeface="Calibri" panose="020F0502020204030204"/>
                  <a:ea typeface="+mn-ea"/>
                  <a:cs typeface="+mn-cs"/>
                </a:rPr>
                <a:t>in</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terpreted durations </a:t>
              </a:r>
              <a:b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(i.e., </a:t>
              </a:r>
              <a:r>
                <a:rPr kumimoji="0" lang="en-US" i="1" u="none" strike="noStrike" kern="1200" cap="none" spc="0" normalizeH="0" baseline="0" noProof="0" dirty="0">
                  <a:ln>
                    <a:noFill/>
                  </a:ln>
                  <a:solidFill>
                    <a:prstClr val="black"/>
                  </a:solidFill>
                  <a:effectLst/>
                  <a:uLnTx/>
                  <a:uFillTx/>
                  <a:latin typeface="Calibri" panose="020F0502020204030204"/>
                  <a:ea typeface="+mn-ea"/>
                  <a:cs typeface="+mn-cs"/>
                </a:rPr>
                <a:t>alteration </a:t>
              </a: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&amp;</a:t>
              </a:r>
              <a:r>
                <a:rPr kumimoji="0" lang="en-US" i="1" u="none" strike="noStrike" kern="1200" cap="none" spc="0" normalizeH="0" baseline="0" noProof="0" dirty="0">
                  <a:ln>
                    <a:noFill/>
                  </a:ln>
                  <a:solidFill>
                    <a:prstClr val="black"/>
                  </a:solidFill>
                  <a:effectLst/>
                  <a:uLnTx/>
                  <a:uFillTx/>
                  <a:latin typeface="Calibri" panose="020F0502020204030204"/>
                  <a:ea typeface="+mn-ea"/>
                  <a:cs typeface="+mn-cs"/>
                </a:rPr>
                <a:t> imperfection</a:t>
              </a:r>
              <a:r>
                <a:rPr kumimoji="0" lang="en-US"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nvGrpSpPr>
            <p:cNvPr id="123" name="Group 122">
              <a:extLst>
                <a:ext uri="{FF2B5EF4-FFF2-40B4-BE49-F238E27FC236}">
                  <a16:creationId xmlns:a16="http://schemas.microsoft.com/office/drawing/2014/main" id="{EB7EFC44-018E-8F41-879F-543B20E154CD}"/>
                </a:ext>
              </a:extLst>
            </p:cNvPr>
            <p:cNvGrpSpPr/>
            <p:nvPr/>
          </p:nvGrpSpPr>
          <p:grpSpPr>
            <a:xfrm>
              <a:off x="9062911" y="3869529"/>
              <a:ext cx="2753645" cy="1087712"/>
              <a:chOff x="4786914" y="4254189"/>
              <a:chExt cx="5924630" cy="2212896"/>
            </a:xfrm>
          </p:grpSpPr>
          <p:pic>
            <p:nvPicPr>
              <p:cNvPr id="124" name="Picture 123" descr="A close up of a device&#10;&#10;Description automatically generated">
                <a:extLst>
                  <a:ext uri="{FF2B5EF4-FFF2-40B4-BE49-F238E27FC236}">
                    <a16:creationId xmlns:a16="http://schemas.microsoft.com/office/drawing/2014/main" id="{2A666781-6D4A-6E4D-8F0E-B989A84A9184}"/>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004909" y="4271085"/>
                <a:ext cx="5447035" cy="2196000"/>
              </a:xfrm>
              <a:prstGeom prst="rect">
                <a:avLst/>
              </a:prstGeom>
            </p:spPr>
          </p:pic>
          <p:grpSp>
            <p:nvGrpSpPr>
              <p:cNvPr id="125" name="Group 124">
                <a:extLst>
                  <a:ext uri="{FF2B5EF4-FFF2-40B4-BE49-F238E27FC236}">
                    <a16:creationId xmlns:a16="http://schemas.microsoft.com/office/drawing/2014/main" id="{A2F3F9CB-5724-C54D-BCFD-19AD6E6C0419}"/>
                  </a:ext>
                </a:extLst>
              </p:cNvPr>
              <p:cNvGrpSpPr/>
              <p:nvPr/>
            </p:nvGrpSpPr>
            <p:grpSpPr>
              <a:xfrm>
                <a:off x="4786914" y="4254189"/>
                <a:ext cx="5924630" cy="2119057"/>
                <a:chOff x="1150397" y="4175088"/>
                <a:chExt cx="5617540" cy="1411516"/>
              </a:xfrm>
            </p:grpSpPr>
            <p:sp>
              <p:nvSpPr>
                <p:cNvPr id="126" name="Rectangle 125">
                  <a:extLst>
                    <a:ext uri="{FF2B5EF4-FFF2-40B4-BE49-F238E27FC236}">
                      <a16:creationId xmlns:a16="http://schemas.microsoft.com/office/drawing/2014/main" id="{8AC846A5-6231-9D4D-B74A-500904EE09D4}"/>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7" name="Rectangle 126">
                  <a:extLst>
                    <a:ext uri="{FF2B5EF4-FFF2-40B4-BE49-F238E27FC236}">
                      <a16:creationId xmlns:a16="http://schemas.microsoft.com/office/drawing/2014/main" id="{A2925789-96C3-CA43-819C-5190BF725D3B}"/>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8" name="Rectangle 127">
                  <a:extLst>
                    <a:ext uri="{FF2B5EF4-FFF2-40B4-BE49-F238E27FC236}">
                      <a16:creationId xmlns:a16="http://schemas.microsoft.com/office/drawing/2014/main" id="{07492BF2-311E-E241-A702-4C274D7E8F3B}"/>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Rectangle 128">
                  <a:extLst>
                    <a:ext uri="{FF2B5EF4-FFF2-40B4-BE49-F238E27FC236}">
                      <a16:creationId xmlns:a16="http://schemas.microsoft.com/office/drawing/2014/main" id="{BC812E85-6D08-ED49-80ED-224C7804494D}"/>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5" name="Group 4">
            <a:extLst>
              <a:ext uri="{FF2B5EF4-FFF2-40B4-BE49-F238E27FC236}">
                <a16:creationId xmlns:a16="http://schemas.microsoft.com/office/drawing/2014/main" id="{453B7C73-FE3A-514D-B280-0AF76A36FD72}"/>
              </a:ext>
            </a:extLst>
          </p:cNvPr>
          <p:cNvGrpSpPr/>
          <p:nvPr/>
        </p:nvGrpSpPr>
        <p:grpSpPr>
          <a:xfrm>
            <a:off x="5284921" y="3732064"/>
            <a:ext cx="2999660" cy="2716619"/>
            <a:chOff x="5802576" y="3770808"/>
            <a:chExt cx="2999660" cy="2716619"/>
          </a:xfrm>
        </p:grpSpPr>
        <p:sp>
          <p:nvSpPr>
            <p:cNvPr id="119" name="TextBox 118">
              <a:extLst>
                <a:ext uri="{FF2B5EF4-FFF2-40B4-BE49-F238E27FC236}">
                  <a16:creationId xmlns:a16="http://schemas.microsoft.com/office/drawing/2014/main" id="{9B3D18AB-8A43-0B43-BF0C-079823B1B827}"/>
                </a:ext>
              </a:extLst>
            </p:cNvPr>
            <p:cNvSpPr txBox="1"/>
            <p:nvPr/>
          </p:nvSpPr>
          <p:spPr>
            <a:xfrm>
              <a:off x="5802576" y="5564097"/>
              <a:ext cx="299966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MEI Parts file</a:t>
              </a:r>
              <a:b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encodes the </a:t>
              </a:r>
              <a:r>
                <a:rPr kumimoji="0" lang="en-US" b="1" i="0" u="none" strike="noStrike" kern="1200" cap="none" spc="0" normalizeH="0" baseline="0" noProof="0" dirty="0">
                  <a:ln>
                    <a:noFill/>
                  </a:ln>
                  <a:solidFill>
                    <a:prstClr val="black"/>
                  </a:solidFill>
                  <a:effectLst/>
                  <a:uLnTx/>
                  <a:uFillTx/>
                  <a:latin typeface="Calibri" panose="020F0502020204030204"/>
                  <a:ea typeface="+mn-ea"/>
                  <a:cs typeface="+mn-cs"/>
                </a:rPr>
                <a:t>symbols</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in each </a:t>
              </a:r>
              <a:r>
                <a:rPr lang="en-US" b="1" dirty="0">
                  <a:solidFill>
                    <a:prstClr val="black"/>
                  </a:solidFill>
                  <a:latin typeface="Calibri" panose="020F0502020204030204"/>
                </a:rPr>
                <a:t>part/voice </a:t>
              </a:r>
              <a:r>
                <a:rPr lang="en-US" dirty="0">
                  <a:solidFill>
                    <a:prstClr val="black"/>
                  </a:solidFill>
                  <a:latin typeface="Calibri" panose="020F0502020204030204"/>
                </a:rPr>
                <a:t>of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the images</a:t>
              </a:r>
            </a:p>
          </p:txBody>
        </p:sp>
        <p:pic>
          <p:nvPicPr>
            <p:cNvPr id="130" name="Picture 129">
              <a:extLst>
                <a:ext uri="{FF2B5EF4-FFF2-40B4-BE49-F238E27FC236}">
                  <a16:creationId xmlns:a16="http://schemas.microsoft.com/office/drawing/2014/main" id="{2AA51B31-02A9-0A47-98CA-5C64532BA8BF}"/>
                </a:ext>
              </a:extLst>
            </p:cNvPr>
            <p:cNvPicPr>
              <a:picLocks noChangeAspect="1"/>
            </p:cNvPicPr>
            <p:nvPr/>
          </p:nvPicPr>
          <p:blipFill>
            <a:blip r:embed="rId13"/>
            <a:stretch>
              <a:fillRect/>
            </a:stretch>
          </p:blipFill>
          <p:spPr>
            <a:xfrm>
              <a:off x="6195307" y="3770808"/>
              <a:ext cx="2270473" cy="1793289"/>
            </a:xfrm>
            <a:prstGeom prst="rect">
              <a:avLst/>
            </a:prstGeom>
            <a:ln>
              <a:solidFill>
                <a:schemeClr val="tx1"/>
              </a:solidFill>
            </a:ln>
          </p:spPr>
        </p:pic>
      </p:grpSp>
      <p:grpSp>
        <p:nvGrpSpPr>
          <p:cNvPr id="16" name="Group 15">
            <a:extLst>
              <a:ext uri="{FF2B5EF4-FFF2-40B4-BE49-F238E27FC236}">
                <a16:creationId xmlns:a16="http://schemas.microsoft.com/office/drawing/2014/main" id="{767A0CF1-D6AD-964B-BBB0-C9F676E58573}"/>
              </a:ext>
            </a:extLst>
          </p:cNvPr>
          <p:cNvGrpSpPr>
            <a:grpSpLocks noChangeAspect="1"/>
          </p:cNvGrpSpPr>
          <p:nvPr/>
        </p:nvGrpSpPr>
        <p:grpSpPr>
          <a:xfrm>
            <a:off x="2480767" y="3755217"/>
            <a:ext cx="2232000" cy="2230977"/>
            <a:chOff x="2622884" y="3311641"/>
            <a:chExt cx="2731728" cy="2730483"/>
          </a:xfrm>
        </p:grpSpPr>
        <p:pic>
          <p:nvPicPr>
            <p:cNvPr id="17" name="Picture 16">
              <a:extLst>
                <a:ext uri="{FF2B5EF4-FFF2-40B4-BE49-F238E27FC236}">
                  <a16:creationId xmlns:a16="http://schemas.microsoft.com/office/drawing/2014/main" id="{EE457145-B05A-0355-5C3B-48BEA9A1B55F}"/>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b="-191"/>
            <a:stretch/>
          </p:blipFill>
          <p:spPr>
            <a:xfrm rot="21262997">
              <a:off x="2678927" y="3342760"/>
              <a:ext cx="1336356" cy="2271637"/>
            </a:xfrm>
            <a:prstGeom prst="rect">
              <a:avLst/>
            </a:prstGeom>
            <a:ln w="12700">
              <a:solidFill>
                <a:schemeClr val="bg2"/>
              </a:solidFill>
            </a:ln>
          </p:spPr>
        </p:pic>
        <p:sp>
          <p:nvSpPr>
            <p:cNvPr id="18" name="TextBox 17">
              <a:extLst>
                <a:ext uri="{FF2B5EF4-FFF2-40B4-BE49-F238E27FC236}">
                  <a16:creationId xmlns:a16="http://schemas.microsoft.com/office/drawing/2014/main" id="{71B60CBF-FDDD-75E6-5D1D-FACC7723C430}"/>
                </a:ext>
              </a:extLst>
            </p:cNvPr>
            <p:cNvSpPr txBox="1"/>
            <p:nvPr/>
          </p:nvSpPr>
          <p:spPr>
            <a:xfrm>
              <a:off x="2622884" y="5664863"/>
              <a:ext cx="2731728" cy="37726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Digital images</a:t>
              </a:r>
            </a:p>
          </p:txBody>
        </p:sp>
        <p:sp>
          <p:nvSpPr>
            <p:cNvPr id="19" name="Rectangle 18">
              <a:extLst>
                <a:ext uri="{FF2B5EF4-FFF2-40B4-BE49-F238E27FC236}">
                  <a16:creationId xmlns:a16="http://schemas.microsoft.com/office/drawing/2014/main" id="{0AAFFB54-6326-328D-981A-1944A25401F8}"/>
                </a:ext>
              </a:extLst>
            </p:cNvPr>
            <p:cNvSpPr/>
            <p:nvPr/>
          </p:nvSpPr>
          <p:spPr>
            <a:xfrm rot="21156672">
              <a:off x="2746816" y="3471362"/>
              <a:ext cx="1178783" cy="684000"/>
            </a:xfrm>
            <a:prstGeom prst="rect">
              <a:avLst/>
            </a:prstGeom>
            <a:solidFill>
              <a:srgbClr val="0070C0">
                <a:alpha val="9804"/>
              </a:srgbClr>
            </a:solidFill>
            <a:ln w="63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ACD0AD3-A13D-24F0-A88E-F665D427B026}"/>
                </a:ext>
              </a:extLst>
            </p:cNvPr>
            <p:cNvSpPr/>
            <p:nvPr/>
          </p:nvSpPr>
          <p:spPr>
            <a:xfrm rot="21156672">
              <a:off x="2842375" y="4300210"/>
              <a:ext cx="1178783" cy="684000"/>
            </a:xfrm>
            <a:prstGeom prst="rect">
              <a:avLst/>
            </a:prstGeom>
            <a:solidFill>
              <a:srgbClr val="C00000">
                <a:alpha val="9804"/>
              </a:srgbClr>
            </a:solidFill>
            <a:ln w="6350">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a:extLst>
                <a:ext uri="{FF2B5EF4-FFF2-40B4-BE49-F238E27FC236}">
                  <a16:creationId xmlns:a16="http://schemas.microsoft.com/office/drawing/2014/main" id="{B4E8D881-E822-C15C-98B0-50BF50E134EF}"/>
                </a:ext>
              </a:extLst>
            </p:cNvPr>
            <p:cNvPicPr>
              <a:picLocks noChangeAspect="1"/>
            </p:cNvPicPr>
            <p:nvPr/>
          </p:nvPicPr>
          <p:blipFill rotWithShape="1">
            <a:blip r:embed="rId15" cstate="screen">
              <a:extLst>
                <a:ext uri="{28A0092B-C50C-407E-A947-70E740481C1C}">
                  <a14:useLocalDpi xmlns:a14="http://schemas.microsoft.com/office/drawing/2010/main"/>
                </a:ext>
              </a:extLst>
            </a:blip>
            <a:srcRect b="-269"/>
            <a:stretch/>
          </p:blipFill>
          <p:spPr>
            <a:xfrm rot="307372">
              <a:off x="3974329" y="3311641"/>
              <a:ext cx="1281470" cy="2270583"/>
            </a:xfrm>
            <a:prstGeom prst="rect">
              <a:avLst/>
            </a:prstGeom>
            <a:ln w="12700">
              <a:solidFill>
                <a:schemeClr val="bg2"/>
              </a:solidFill>
            </a:ln>
          </p:spPr>
        </p:pic>
        <p:sp>
          <p:nvSpPr>
            <p:cNvPr id="22" name="Rectangle 21">
              <a:extLst>
                <a:ext uri="{FF2B5EF4-FFF2-40B4-BE49-F238E27FC236}">
                  <a16:creationId xmlns:a16="http://schemas.microsoft.com/office/drawing/2014/main" id="{D9C6247D-3591-6B6B-4D0E-B87D905120D5}"/>
                </a:ext>
              </a:extLst>
            </p:cNvPr>
            <p:cNvSpPr/>
            <p:nvPr/>
          </p:nvSpPr>
          <p:spPr>
            <a:xfrm rot="286521">
              <a:off x="4052997" y="3461238"/>
              <a:ext cx="1178783" cy="684000"/>
            </a:xfrm>
            <a:prstGeom prst="rect">
              <a:avLst/>
            </a:prstGeom>
            <a:solidFill>
              <a:srgbClr val="00B050">
                <a:alpha val="9804"/>
              </a:srgbClr>
            </a:solidFill>
            <a:ln w="63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EDD4C62-29D8-414D-0AAF-C2DDB99C967D}"/>
                </a:ext>
              </a:extLst>
            </p:cNvPr>
            <p:cNvSpPr/>
            <p:nvPr/>
          </p:nvSpPr>
          <p:spPr>
            <a:xfrm rot="286521">
              <a:off x="3985392" y="4268263"/>
              <a:ext cx="1178783" cy="684000"/>
            </a:xfrm>
            <a:prstGeom prst="rect">
              <a:avLst/>
            </a:prstGeom>
            <a:solidFill>
              <a:srgbClr val="FFC000">
                <a:alpha val="9804"/>
              </a:srgbClr>
            </a:solidFill>
            <a:ln w="6350">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53659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14B5B2F4-30A1-E94A-BCEA-CF326FBCB859}"/>
              </a:ext>
            </a:extLst>
          </p:cNvPr>
          <p:cNvSpPr/>
          <p:nvPr/>
        </p:nvSpPr>
        <p:spPr>
          <a:xfrm>
            <a:off x="242272" y="3678922"/>
            <a:ext cx="4290724" cy="2652302"/>
          </a:xfrm>
          <a:prstGeom prst="roundRect">
            <a:avLst/>
          </a:prstGeom>
          <a:solidFill>
            <a:srgbClr val="FFC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DB4871-9F68-1C48-A011-802FF3DEB380}"/>
              </a:ext>
            </a:extLst>
          </p:cNvPr>
          <p:cNvSpPr>
            <a:spLocks noGrp="1"/>
          </p:cNvSpPr>
          <p:nvPr>
            <p:ph type="title"/>
          </p:nvPr>
        </p:nvSpPr>
        <p:spPr>
          <a:xfrm>
            <a:off x="499950" y="365125"/>
            <a:ext cx="10853850" cy="1531046"/>
          </a:xfrm>
        </p:spPr>
        <p:txBody>
          <a:bodyPr>
            <a:normAutofit/>
          </a:bodyPr>
          <a:lstStyle/>
          <a:p>
            <a:pPr lvl="0">
              <a:spcBef>
                <a:spcPts val="1000"/>
              </a:spcBef>
            </a:pPr>
            <a:r>
              <a:rPr lang="en-US" sz="5400" dirty="0"/>
              <a:t>Digitization</a:t>
            </a:r>
            <a:br>
              <a:rPr lang="en-US" dirty="0"/>
            </a:br>
            <a:r>
              <a:rPr lang="en-US" sz="2400" dirty="0">
                <a:solidFill>
                  <a:prstClr val="black">
                    <a:tint val="75000"/>
                  </a:prstClr>
                </a:solidFill>
                <a:latin typeface="Calibri" panose="020F0502020204030204"/>
                <a:ea typeface="+mn-ea"/>
                <a:cs typeface="+mn-cs"/>
              </a:rPr>
              <a:t>Do-it-yourself (DIY) book scanner</a:t>
            </a:r>
            <a:endParaRPr lang="en-US" dirty="0">
              <a:solidFill>
                <a:schemeClr val="bg2">
                  <a:lumMod val="75000"/>
                </a:schemeClr>
              </a:solidFill>
            </a:endParaRPr>
          </a:p>
        </p:txBody>
      </p:sp>
      <p:sp>
        <p:nvSpPr>
          <p:cNvPr id="3" name="Slide Number Placeholder 2">
            <a:extLst>
              <a:ext uri="{FF2B5EF4-FFF2-40B4-BE49-F238E27FC236}">
                <a16:creationId xmlns:a16="http://schemas.microsoft.com/office/drawing/2014/main" id="{137D2195-AEAC-7841-937C-F80D85593A6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516BDC-2EEF-D84D-AE1A-346AD4C669A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44BBA98A-3E00-FE47-BE8B-A9763167543A}"/>
              </a:ext>
            </a:extLst>
          </p:cNvPr>
          <p:cNvGrpSpPr/>
          <p:nvPr/>
        </p:nvGrpSpPr>
        <p:grpSpPr>
          <a:xfrm>
            <a:off x="733530" y="1960439"/>
            <a:ext cx="10620270" cy="1727755"/>
            <a:chOff x="1166328" y="1741241"/>
            <a:chExt cx="9832598" cy="1727755"/>
          </a:xfrm>
        </p:grpSpPr>
        <p:graphicFrame>
          <p:nvGraphicFramePr>
            <p:cNvPr id="43" name="Content Placeholder 3">
              <a:extLst>
                <a:ext uri="{FF2B5EF4-FFF2-40B4-BE49-F238E27FC236}">
                  <a16:creationId xmlns:a16="http://schemas.microsoft.com/office/drawing/2014/main" id="{42ECF86D-C98C-6745-9251-CC4D35B48A9B}"/>
                </a:ext>
              </a:extLst>
            </p:cNvPr>
            <p:cNvGraphicFramePr>
              <a:graphicFrameLocks/>
            </p:cNvGraphicFramePr>
            <p:nvPr/>
          </p:nvGraphicFramePr>
          <p:xfrm>
            <a:off x="1166328" y="1741241"/>
            <a:ext cx="9832598" cy="17277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4" name="Picture 43">
              <a:extLst>
                <a:ext uri="{FF2B5EF4-FFF2-40B4-BE49-F238E27FC236}">
                  <a16:creationId xmlns:a16="http://schemas.microsoft.com/office/drawing/2014/main" id="{64214826-24C0-1A44-85C9-213A70AFD82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48970" y="2316159"/>
              <a:ext cx="1332416" cy="999312"/>
            </a:xfrm>
            <a:prstGeom prst="rect">
              <a:avLst/>
            </a:prstGeom>
          </p:spPr>
        </p:pic>
        <p:pic>
          <p:nvPicPr>
            <p:cNvPr id="45" name="Picture 44">
              <a:extLst>
                <a:ext uri="{FF2B5EF4-FFF2-40B4-BE49-F238E27FC236}">
                  <a16:creationId xmlns:a16="http://schemas.microsoft.com/office/drawing/2014/main" id="{B11E632B-1008-C041-B0DE-776A6738202A}"/>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684000" y="2520213"/>
              <a:ext cx="1332416" cy="800383"/>
            </a:xfrm>
            <a:prstGeom prst="rect">
              <a:avLst/>
            </a:prstGeom>
          </p:spPr>
        </p:pic>
        <p:pic>
          <p:nvPicPr>
            <p:cNvPr id="46" name="Picture 45">
              <a:extLst>
                <a:ext uri="{FF2B5EF4-FFF2-40B4-BE49-F238E27FC236}">
                  <a16:creationId xmlns:a16="http://schemas.microsoft.com/office/drawing/2014/main" id="{17876877-91DC-AB4B-8C1B-50A65464E26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532796" y="2780700"/>
              <a:ext cx="2106887" cy="532075"/>
            </a:xfrm>
            <a:prstGeom prst="rect">
              <a:avLst/>
            </a:prstGeom>
          </p:spPr>
        </p:pic>
      </p:grpSp>
      <p:grpSp>
        <p:nvGrpSpPr>
          <p:cNvPr id="4" name="Group 3">
            <a:extLst>
              <a:ext uri="{FF2B5EF4-FFF2-40B4-BE49-F238E27FC236}">
                <a16:creationId xmlns:a16="http://schemas.microsoft.com/office/drawing/2014/main" id="{40A2641A-9163-7C44-A5E0-5B896C9FD24A}"/>
              </a:ext>
            </a:extLst>
          </p:cNvPr>
          <p:cNvGrpSpPr/>
          <p:nvPr/>
        </p:nvGrpSpPr>
        <p:grpSpPr>
          <a:xfrm>
            <a:off x="2951569" y="3968265"/>
            <a:ext cx="1330504" cy="2170671"/>
            <a:chOff x="3245085" y="3839115"/>
            <a:chExt cx="1330504" cy="2170671"/>
          </a:xfrm>
        </p:grpSpPr>
        <p:sp>
          <p:nvSpPr>
            <p:cNvPr id="118" name="TextBox 117">
              <a:extLst>
                <a:ext uri="{FF2B5EF4-FFF2-40B4-BE49-F238E27FC236}">
                  <a16:creationId xmlns:a16="http://schemas.microsoft.com/office/drawing/2014/main" id="{E907932D-C1B8-7F4F-90D8-821EB1E7AD28}"/>
                </a:ext>
              </a:extLst>
            </p:cNvPr>
            <p:cNvSpPr txBox="1"/>
            <p:nvPr/>
          </p:nvSpPr>
          <p:spPr>
            <a:xfrm>
              <a:off x="3245085" y="5671232"/>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Digital image</a:t>
              </a:r>
            </a:p>
          </p:txBody>
        </p:sp>
        <p:pic>
          <p:nvPicPr>
            <p:cNvPr id="121" name="Picture 120">
              <a:extLst>
                <a:ext uri="{FF2B5EF4-FFF2-40B4-BE49-F238E27FC236}">
                  <a16:creationId xmlns:a16="http://schemas.microsoft.com/office/drawing/2014/main" id="{F04A4D36-CD2D-2A42-9D45-9F8AA6C3EA6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3302964" y="3839115"/>
              <a:ext cx="1214747" cy="1822121"/>
            </a:xfrm>
            <a:prstGeom prst="rect">
              <a:avLst/>
            </a:prstGeom>
          </p:spPr>
        </p:pic>
      </p:grpSp>
      <p:grpSp>
        <p:nvGrpSpPr>
          <p:cNvPr id="7" name="Group 6">
            <a:extLst>
              <a:ext uri="{FF2B5EF4-FFF2-40B4-BE49-F238E27FC236}">
                <a16:creationId xmlns:a16="http://schemas.microsoft.com/office/drawing/2014/main" id="{AA6AAEFF-AD75-F449-8FEB-F3D760B2DDDD}"/>
              </a:ext>
            </a:extLst>
          </p:cNvPr>
          <p:cNvGrpSpPr/>
          <p:nvPr/>
        </p:nvGrpSpPr>
        <p:grpSpPr>
          <a:xfrm>
            <a:off x="499950" y="3978261"/>
            <a:ext cx="1330505" cy="2160675"/>
            <a:chOff x="499950" y="3839115"/>
            <a:chExt cx="1330505" cy="2160675"/>
          </a:xfrm>
        </p:grpSpPr>
        <p:sp>
          <p:nvSpPr>
            <p:cNvPr id="117" name="TextBox 116">
              <a:extLst>
                <a:ext uri="{FF2B5EF4-FFF2-40B4-BE49-F238E27FC236}">
                  <a16:creationId xmlns:a16="http://schemas.microsoft.com/office/drawing/2014/main" id="{D3D9D195-63FD-C948-8BEE-8D0B4B9305ED}"/>
                </a:ext>
              </a:extLst>
            </p:cNvPr>
            <p:cNvSpPr txBox="1"/>
            <p:nvPr/>
          </p:nvSpPr>
          <p:spPr>
            <a:xfrm>
              <a:off x="499951" y="5661236"/>
              <a:ext cx="133050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panose="020F0502020204030204"/>
                  <a:ea typeface="+mn-ea"/>
                  <a:cs typeface="+mn-cs"/>
                </a:rPr>
                <a:t>Manuscript</a:t>
              </a:r>
              <a:endPar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22" name="Picture 121">
              <a:extLst>
                <a:ext uri="{FF2B5EF4-FFF2-40B4-BE49-F238E27FC236}">
                  <a16:creationId xmlns:a16="http://schemas.microsoft.com/office/drawing/2014/main" id="{177BF918-4010-384C-9A2F-8CE86C10DE5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99950" y="3839115"/>
              <a:ext cx="1330505" cy="1793289"/>
            </a:xfrm>
            <a:prstGeom prst="rect">
              <a:avLst/>
            </a:prstGeom>
          </p:spPr>
        </p:pic>
      </p:grpSp>
      <p:sp>
        <p:nvSpPr>
          <p:cNvPr id="28" name="Right Arrow 27">
            <a:extLst>
              <a:ext uri="{FF2B5EF4-FFF2-40B4-BE49-F238E27FC236}">
                <a16:creationId xmlns:a16="http://schemas.microsoft.com/office/drawing/2014/main" id="{6F6D759C-245C-014C-92C9-405D04BFFBB8}"/>
              </a:ext>
            </a:extLst>
          </p:cNvPr>
          <p:cNvSpPr/>
          <p:nvPr/>
        </p:nvSpPr>
        <p:spPr>
          <a:xfrm>
            <a:off x="2014803" y="4459180"/>
            <a:ext cx="810297" cy="81815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1460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TotalTime>
  <Words>3367</Words>
  <Application>Microsoft Macintosh PowerPoint</Application>
  <PresentationFormat>Widescreen</PresentationFormat>
  <Paragraphs>492</Paragraphs>
  <Slides>59</Slides>
  <Notes>56</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59</vt:i4>
      </vt:variant>
    </vt:vector>
  </HeadingPairs>
  <TitlesOfParts>
    <vt:vector size="72" baseType="lpstr">
      <vt:lpstr>Arial</vt:lpstr>
      <vt:lpstr>Avenir Next</vt:lpstr>
      <vt:lpstr>Avenir Next Medium</vt:lpstr>
      <vt:lpstr>Bookman Old Style</vt:lpstr>
      <vt:lpstr>Calibri</vt:lpstr>
      <vt:lpstr>Calibri Light</vt:lpstr>
      <vt:lpstr>Century Gothic</vt:lpstr>
      <vt:lpstr>Helvetica</vt:lpstr>
      <vt:lpstr>Office Theme</vt:lpstr>
      <vt:lpstr>1_Office Theme</vt:lpstr>
      <vt:lpstr>2_Office Theme</vt:lpstr>
      <vt:lpstr>3_Office Theme</vt:lpstr>
      <vt:lpstr>4_Office Theme</vt:lpstr>
      <vt:lpstr>Updates and Outcomes from the Guatemalan Digitization  and Encoding Project</vt:lpstr>
      <vt:lpstr>Introduction: The GuatC Collection</vt:lpstr>
      <vt:lpstr>Introduction: The GuatC Collection</vt:lpstr>
      <vt:lpstr>Introduction: The GuatC Collection</vt:lpstr>
      <vt:lpstr>Introduction: The Project</vt:lpstr>
      <vt:lpstr>Methodology: Three-Step Process</vt:lpstr>
      <vt:lpstr>Methodology: Three-Step Process</vt:lpstr>
      <vt:lpstr>Methodology: Three-Step Process</vt:lpstr>
      <vt:lpstr>Digitization Do-it-yourself (DIY) book scanner</vt:lpstr>
      <vt:lpstr>PowerPoint Presentation</vt:lpstr>
      <vt:lpstr>PowerPoint Presentation</vt:lpstr>
      <vt:lpstr>Digitization Stage</vt:lpstr>
      <vt:lpstr>Results </vt:lpstr>
      <vt:lpstr>PowerPoint Presentation</vt:lpstr>
      <vt:lpstr>Optical Music Recognition (OMR) MuRET (Music Recognition Encoding and Transcription)</vt:lpstr>
      <vt:lpstr>MuRET</vt:lpstr>
      <vt:lpstr>PowerPoint Presentation</vt:lpstr>
      <vt:lpstr>PowerPoint Presentation</vt:lpstr>
      <vt:lpstr>PowerPoint Presentation</vt:lpstr>
      <vt:lpstr>PowerPoint Presentation</vt:lpstr>
      <vt:lpstr>PowerPoint Presentation</vt:lpstr>
      <vt:lpstr>PowerPoint Presentation</vt:lpstr>
      <vt:lpstr>Automatic Voice Alignment  &amp; Editorial Correction Measuring Polyphony Editor (MP-Editor)</vt:lpstr>
      <vt:lpstr>Measuring Polyphony Editor</vt:lpstr>
      <vt:lpstr>Measuring Polyphony Editor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 Three-Step Process</vt:lpstr>
      <vt:lpstr>Interoperability Work: MuRET &amp; MP Editor David Rizo, Juliette Regimbal, and Martha Thomae</vt:lpstr>
      <vt:lpstr>PowerPoint Presentation</vt:lpstr>
      <vt:lpstr>PowerPoint Presentation</vt:lpstr>
      <vt:lpstr>PowerPoint Presentation</vt:lpstr>
      <vt:lpstr>PowerPoint Presentation</vt:lpstr>
      <vt:lpstr>Interoperability Work: MuRET &amp; MP Editor David Rizo, Juliette Regimbal, and Martha Thomae</vt:lpstr>
      <vt:lpstr>Interoperability Work: Humdrum DF &amp; MP Editor Craig Sapp, Juliette Regimbal, and Martha Thomae</vt:lpstr>
      <vt:lpstr>PowerPoint Presentation</vt:lpstr>
      <vt:lpstr>PowerPoint Presentation</vt:lpstr>
      <vt:lpstr>PowerPoint Presentation</vt:lpstr>
      <vt:lpstr>Interoperability Work: Humdrum DF &amp; MP Editor Craig Sapp, Juliette Regimbal, and Martha Thomae</vt:lpstr>
      <vt:lpstr>Results</vt:lpstr>
      <vt:lpstr>Results</vt:lpstr>
      <vt:lpstr>Results and Contributions</vt:lpstr>
      <vt:lpstr>Papers Regarding this Work</vt:lpstr>
      <vt:lpstr>Acknowledgements</vt:lpstr>
      <vt:lpstr>Acknowledgements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Updates and Outcomes from the Guatemalan Digitization  and Encoding Project</dc:title>
  <dc:creator>Martha Thomae Elias, Miss</dc:creator>
  <cp:lastModifiedBy>Martha Thomae Elias</cp:lastModifiedBy>
  <cp:revision>126</cp:revision>
  <dcterms:created xsi:type="dcterms:W3CDTF">2023-08-18T18:07:46Z</dcterms:created>
  <dcterms:modified xsi:type="dcterms:W3CDTF">2023-10-03T18:33:04Z</dcterms:modified>
</cp:coreProperties>
</file>